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32"/>
  </p:notesMasterIdLst>
  <p:handoutMasterIdLst>
    <p:handoutMasterId r:id="rId133"/>
  </p:handoutMasterIdLst>
  <p:sldIdLst>
    <p:sldId id="2501" r:id="rId2"/>
    <p:sldId id="2573" r:id="rId3"/>
    <p:sldId id="5512" r:id="rId4"/>
    <p:sldId id="12141" r:id="rId5"/>
    <p:sldId id="2575" r:id="rId6"/>
    <p:sldId id="2576" r:id="rId7"/>
    <p:sldId id="9630" r:id="rId8"/>
    <p:sldId id="284" r:id="rId9"/>
    <p:sldId id="2579" r:id="rId10"/>
    <p:sldId id="12143" r:id="rId11"/>
    <p:sldId id="2583" r:id="rId12"/>
    <p:sldId id="2672" r:id="rId13"/>
    <p:sldId id="12144" r:id="rId14"/>
    <p:sldId id="12094" r:id="rId15"/>
    <p:sldId id="6594" r:id="rId16"/>
    <p:sldId id="9636" r:id="rId17"/>
    <p:sldId id="6592" r:id="rId18"/>
    <p:sldId id="6586" r:id="rId19"/>
    <p:sldId id="9637" r:id="rId20"/>
    <p:sldId id="275" r:id="rId21"/>
    <p:sldId id="276" r:id="rId22"/>
    <p:sldId id="9638" r:id="rId23"/>
    <p:sldId id="6593" r:id="rId24"/>
    <p:sldId id="2755" r:id="rId25"/>
    <p:sldId id="12140" r:id="rId26"/>
    <p:sldId id="12146" r:id="rId27"/>
    <p:sldId id="9658" r:id="rId28"/>
    <p:sldId id="3721" r:id="rId29"/>
    <p:sldId id="3720" r:id="rId30"/>
    <p:sldId id="3733" r:id="rId31"/>
    <p:sldId id="3732" r:id="rId32"/>
    <p:sldId id="3734" r:id="rId33"/>
    <p:sldId id="9659" r:id="rId34"/>
    <p:sldId id="9673" r:id="rId35"/>
    <p:sldId id="12147" r:id="rId36"/>
    <p:sldId id="5516" r:id="rId37"/>
    <p:sldId id="5515" r:id="rId38"/>
    <p:sldId id="9675" r:id="rId39"/>
    <p:sldId id="6583" r:id="rId40"/>
    <p:sldId id="2673" r:id="rId41"/>
    <p:sldId id="10035" r:id="rId42"/>
    <p:sldId id="6937" r:id="rId43"/>
    <p:sldId id="492" r:id="rId44"/>
    <p:sldId id="6577" r:id="rId45"/>
    <p:sldId id="6407" r:id="rId46"/>
    <p:sldId id="1154" r:id="rId47"/>
    <p:sldId id="12152" r:id="rId48"/>
    <p:sldId id="12151" r:id="rId49"/>
    <p:sldId id="12148" r:id="rId50"/>
    <p:sldId id="12150" r:id="rId51"/>
    <p:sldId id="10039" r:id="rId52"/>
    <p:sldId id="3724" r:id="rId53"/>
    <p:sldId id="10449" r:id="rId54"/>
    <p:sldId id="2785" r:id="rId55"/>
    <p:sldId id="2619" r:id="rId56"/>
    <p:sldId id="6412" r:id="rId57"/>
    <p:sldId id="6414" r:id="rId58"/>
    <p:sldId id="2613" r:id="rId59"/>
    <p:sldId id="12153" r:id="rId60"/>
    <p:sldId id="2654" r:id="rId61"/>
    <p:sldId id="2655" r:id="rId62"/>
    <p:sldId id="12155" r:id="rId63"/>
    <p:sldId id="12156" r:id="rId64"/>
    <p:sldId id="9651" r:id="rId65"/>
    <p:sldId id="12157" r:id="rId66"/>
    <p:sldId id="9652" r:id="rId67"/>
    <p:sldId id="9653" r:id="rId68"/>
    <p:sldId id="3723" r:id="rId69"/>
    <p:sldId id="12159" r:id="rId70"/>
    <p:sldId id="9654" r:id="rId71"/>
    <p:sldId id="12158" r:id="rId72"/>
    <p:sldId id="9655" r:id="rId73"/>
    <p:sldId id="12160" r:id="rId74"/>
    <p:sldId id="12167" r:id="rId75"/>
    <p:sldId id="12165" r:id="rId76"/>
    <p:sldId id="9656" r:id="rId77"/>
    <p:sldId id="2674" r:id="rId78"/>
    <p:sldId id="12162" r:id="rId79"/>
    <p:sldId id="3722" r:id="rId80"/>
    <p:sldId id="3760" r:id="rId81"/>
    <p:sldId id="6562" r:id="rId82"/>
    <p:sldId id="10377" r:id="rId83"/>
    <p:sldId id="6508" r:id="rId84"/>
    <p:sldId id="9661" r:id="rId85"/>
    <p:sldId id="5600" r:id="rId86"/>
    <p:sldId id="6567" r:id="rId87"/>
    <p:sldId id="9662" r:id="rId88"/>
    <p:sldId id="2660" r:id="rId89"/>
    <p:sldId id="6566" r:id="rId90"/>
    <p:sldId id="2617" r:id="rId91"/>
    <p:sldId id="10380" r:id="rId92"/>
    <p:sldId id="2661" r:id="rId93"/>
    <p:sldId id="10381" r:id="rId94"/>
    <p:sldId id="9663" r:id="rId95"/>
    <p:sldId id="4882" r:id="rId96"/>
    <p:sldId id="6568" r:id="rId97"/>
    <p:sldId id="2678" r:id="rId98"/>
    <p:sldId id="10450" r:id="rId99"/>
    <p:sldId id="9664" r:id="rId100"/>
    <p:sldId id="2604" r:id="rId101"/>
    <p:sldId id="6590" r:id="rId102"/>
    <p:sldId id="2651" r:id="rId103"/>
    <p:sldId id="6631" r:id="rId104"/>
    <p:sldId id="2665" r:id="rId105"/>
    <p:sldId id="2666" r:id="rId106"/>
    <p:sldId id="10422" r:id="rId107"/>
    <p:sldId id="9665" r:id="rId108"/>
    <p:sldId id="10419" r:id="rId109"/>
    <p:sldId id="12096" r:id="rId110"/>
    <p:sldId id="9620" r:id="rId111"/>
    <p:sldId id="12168" r:id="rId112"/>
    <p:sldId id="6587" r:id="rId113"/>
    <p:sldId id="10441" r:id="rId114"/>
    <p:sldId id="12169" r:id="rId115"/>
    <p:sldId id="3738" r:id="rId116"/>
    <p:sldId id="12163" r:id="rId117"/>
    <p:sldId id="12170" r:id="rId118"/>
    <p:sldId id="6571" r:id="rId119"/>
    <p:sldId id="6570" r:id="rId120"/>
    <p:sldId id="3739" r:id="rId121"/>
    <p:sldId id="6588" r:id="rId122"/>
    <p:sldId id="12171" r:id="rId123"/>
    <p:sldId id="3777" r:id="rId124"/>
    <p:sldId id="10469" r:id="rId125"/>
    <p:sldId id="10394" r:id="rId126"/>
    <p:sldId id="9768" r:id="rId127"/>
    <p:sldId id="12164" r:id="rId128"/>
    <p:sldId id="10470" r:id="rId129"/>
    <p:sldId id="12097" r:id="rId130"/>
    <p:sldId id="12166" r:id="rId131"/>
  </p:sldIdLst>
  <p:sldSz cx="12192000" cy="6858000"/>
  <p:notesSz cx="7315200" cy="9601200"/>
  <p:custDataLst>
    <p:tags r:id="rId134"/>
  </p:custDataLst>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Woods" initials="AW" lastIdx="1" clrIdx="0">
    <p:extLst>
      <p:ext uri="{19B8F6BF-5375-455C-9EA6-DF929625EA0E}">
        <p15:presenceInfo xmlns:p15="http://schemas.microsoft.com/office/powerpoint/2012/main" userId="f980d2db616d9d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66"/>
    <a:srgbClr val="FFFFCC"/>
    <a:srgbClr val="000099"/>
    <a:srgbClr val="0000CC"/>
    <a:srgbClr val="003399"/>
    <a:srgbClr val="3333FF"/>
    <a:srgbClr val="FFFF00"/>
    <a:srgbClr val="C0C0C0"/>
    <a:srgbClr val="FF00FF"/>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EF7F62-8131-4EFD-90D8-3365BD67164F}" v="153" dt="2024-12-02T13:49:56.863"/>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71" autoAdjust="0"/>
    <p:restoredTop sz="93870" autoAdjust="0"/>
  </p:normalViewPr>
  <p:slideViewPr>
    <p:cSldViewPr>
      <p:cViewPr varScale="1">
        <p:scale>
          <a:sx n="110" d="100"/>
          <a:sy n="110" d="100"/>
        </p:scale>
        <p:origin x="312" y="6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9" d="100"/>
          <a:sy n="79" d="100"/>
        </p:scale>
        <p:origin x="3192" y="86"/>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theme" Target="theme/theme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tags" Target="tags/tag1.xml"/><Relationship Id="rId139"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commentAuthors" Target="commentAuthor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handoutMaster" Target="handoutMasters/handoutMaster1.xml"/><Relationship Id="rId16" Type="http://schemas.openxmlformats.org/officeDocument/2006/relationships/slide" Target="slides/slide1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CEEF7F62-8131-4EFD-90D8-3365BD67164F}"/>
    <pc:docChg chg="undo custSel addSld delSld modSld modMainMaster">
      <pc:chgData name="Jim McGowan" userId="e2c7446dd3aca506" providerId="LiveId" clId="{CEEF7F62-8131-4EFD-90D8-3365BD67164F}" dt="2024-12-02T13:49:56.862" v="445" actId="1036"/>
      <pc:docMkLst>
        <pc:docMk/>
      </pc:docMkLst>
      <pc:sldChg chg="addSp modSp mod">
        <pc:chgData name="Jim McGowan" userId="e2c7446dd3aca506" providerId="LiveId" clId="{CEEF7F62-8131-4EFD-90D8-3365BD67164F}" dt="2024-12-02T03:58:55.306" v="108"/>
        <pc:sldMkLst>
          <pc:docMk/>
          <pc:sldMk cId="0" sldId="275"/>
        </pc:sldMkLst>
        <pc:spChg chg="add mod">
          <ac:chgData name="Jim McGowan" userId="e2c7446dd3aca506" providerId="LiveId" clId="{CEEF7F62-8131-4EFD-90D8-3365BD67164F}" dt="2024-12-02T03:58:55.306" v="108"/>
          <ac:spMkLst>
            <pc:docMk/>
            <pc:sldMk cId="0" sldId="275"/>
            <ac:spMk id="2" creationId="{22DED8C8-D847-D0D1-1A13-488840DD84B6}"/>
          </ac:spMkLst>
        </pc:spChg>
        <pc:spChg chg="mod">
          <ac:chgData name="Jim McGowan" userId="e2c7446dd3aca506" providerId="LiveId" clId="{CEEF7F62-8131-4EFD-90D8-3365BD67164F}" dt="2024-12-02T03:58:54.033" v="105" actId="1037"/>
          <ac:spMkLst>
            <pc:docMk/>
            <pc:sldMk cId="0" sldId="275"/>
            <ac:spMk id="21507" creationId="{FF0BEFCB-D3A3-F09E-8CEB-42034D957271}"/>
          </ac:spMkLst>
        </pc:spChg>
      </pc:sldChg>
      <pc:sldChg chg="modSp mod">
        <pc:chgData name="Jim McGowan" userId="e2c7446dd3aca506" providerId="LiveId" clId="{CEEF7F62-8131-4EFD-90D8-3365BD67164F}" dt="2024-12-02T04:00:50.635" v="123" actId="108"/>
        <pc:sldMkLst>
          <pc:docMk/>
          <pc:sldMk cId="3117492593" sldId="284"/>
        </pc:sldMkLst>
        <pc:spChg chg="mod">
          <ac:chgData name="Jim McGowan" userId="e2c7446dd3aca506" providerId="LiveId" clId="{CEEF7F62-8131-4EFD-90D8-3365BD67164F}" dt="2024-12-02T04:00:50.635" v="123" actId="108"/>
          <ac:spMkLst>
            <pc:docMk/>
            <pc:sldMk cId="3117492593" sldId="284"/>
            <ac:spMk id="3" creationId="{A240BBFD-3BCA-4D4C-AFB8-F750B1DF6001}"/>
          </ac:spMkLst>
        </pc:spChg>
        <pc:picChg chg="mod">
          <ac:chgData name="Jim McGowan" userId="e2c7446dd3aca506" providerId="LiveId" clId="{CEEF7F62-8131-4EFD-90D8-3365BD67164F}" dt="2024-12-02T03:55:21.780" v="18" actId="208"/>
          <ac:picMkLst>
            <pc:docMk/>
            <pc:sldMk cId="3117492593" sldId="284"/>
            <ac:picMk id="5" creationId="{4B81A8E9-54A0-4773-8616-95CCE27280F9}"/>
          </ac:picMkLst>
        </pc:picChg>
      </pc:sldChg>
      <pc:sldChg chg="modSp mod setBg">
        <pc:chgData name="Jim McGowan" userId="e2c7446dd3aca506" providerId="LiveId" clId="{CEEF7F62-8131-4EFD-90D8-3365BD67164F}" dt="2024-12-02T13:49:56.862" v="445" actId="1036"/>
        <pc:sldMkLst>
          <pc:docMk/>
          <pc:sldMk cId="2758613648" sldId="2501"/>
        </pc:sldMkLst>
        <pc:spChg chg="mod">
          <ac:chgData name="Jim McGowan" userId="e2c7446dd3aca506" providerId="LiveId" clId="{CEEF7F62-8131-4EFD-90D8-3365BD67164F}" dt="2024-12-02T13:49:49.940" v="444" actId="242"/>
          <ac:spMkLst>
            <pc:docMk/>
            <pc:sldMk cId="2758613648" sldId="2501"/>
            <ac:spMk id="9" creationId="{934962ED-5D2D-4373-85E1-4BEE568CDCC9}"/>
          </ac:spMkLst>
        </pc:spChg>
        <pc:spChg chg="mod">
          <ac:chgData name="Jim McGowan" userId="e2c7446dd3aca506" providerId="LiveId" clId="{CEEF7F62-8131-4EFD-90D8-3365BD67164F}" dt="2024-12-02T13:46:36.921" v="417" actId="255"/>
          <ac:spMkLst>
            <pc:docMk/>
            <pc:sldMk cId="2758613648" sldId="2501"/>
            <ac:spMk id="11" creationId="{9F8EB2B7-24E6-44ED-9401-6F6BA478AE3F}"/>
          </ac:spMkLst>
        </pc:spChg>
        <pc:picChg chg="mod modCrop">
          <ac:chgData name="Jim McGowan" userId="e2c7446dd3aca506" providerId="LiveId" clId="{CEEF7F62-8131-4EFD-90D8-3365BD67164F}" dt="2024-12-02T13:48:32.704" v="435" actId="14100"/>
          <ac:picMkLst>
            <pc:docMk/>
            <pc:sldMk cId="2758613648" sldId="2501"/>
            <ac:picMk id="6" creationId="{CDF204D2-030C-45FA-95EF-DCE609C491D5}"/>
          </ac:picMkLst>
        </pc:picChg>
        <pc:picChg chg="mod">
          <ac:chgData name="Jim McGowan" userId="e2c7446dd3aca506" providerId="LiveId" clId="{CEEF7F62-8131-4EFD-90D8-3365BD67164F}" dt="2024-12-02T13:49:56.862" v="445" actId="1036"/>
          <ac:picMkLst>
            <pc:docMk/>
            <pc:sldMk cId="2758613648" sldId="2501"/>
            <ac:picMk id="8" creationId="{DABC90B4-9D19-4A6A-BA8D-22C5C2D0CBA6}"/>
          </ac:picMkLst>
        </pc:picChg>
      </pc:sldChg>
      <pc:sldChg chg="modSp mod">
        <pc:chgData name="Jim McGowan" userId="e2c7446dd3aca506" providerId="LiveId" clId="{CEEF7F62-8131-4EFD-90D8-3365BD67164F}" dt="2024-12-02T03:53:49.901" v="3" actId="1440"/>
        <pc:sldMkLst>
          <pc:docMk/>
          <pc:sldMk cId="0" sldId="2573"/>
        </pc:sldMkLst>
        <pc:picChg chg="mod">
          <ac:chgData name="Jim McGowan" userId="e2c7446dd3aca506" providerId="LiveId" clId="{CEEF7F62-8131-4EFD-90D8-3365BD67164F}" dt="2024-12-02T03:53:49.901" v="3" actId="1440"/>
          <ac:picMkLst>
            <pc:docMk/>
            <pc:sldMk cId="0" sldId="2573"/>
            <ac:picMk id="4" creationId="{8E9E9A81-823B-45AC-A273-A4ADCF033FEB}"/>
          </ac:picMkLst>
        </pc:picChg>
      </pc:sldChg>
      <pc:sldChg chg="modSp">
        <pc:chgData name="Jim McGowan" userId="e2c7446dd3aca506" providerId="LiveId" clId="{CEEF7F62-8131-4EFD-90D8-3365BD67164F}" dt="2024-12-02T03:55:30.139" v="20" actId="208"/>
        <pc:sldMkLst>
          <pc:docMk/>
          <pc:sldMk cId="0" sldId="2579"/>
        </pc:sldMkLst>
        <pc:picChg chg="mod">
          <ac:chgData name="Jim McGowan" userId="e2c7446dd3aca506" providerId="LiveId" clId="{CEEF7F62-8131-4EFD-90D8-3365BD67164F}" dt="2024-12-02T03:55:30.139" v="20" actId="208"/>
          <ac:picMkLst>
            <pc:docMk/>
            <pc:sldMk cId="0" sldId="2579"/>
            <ac:picMk id="23556" creationId="{3572F5C8-FBB3-4F08-AFC3-EDE84472784A}"/>
          </ac:picMkLst>
        </pc:picChg>
      </pc:sldChg>
      <pc:sldChg chg="modSp mod">
        <pc:chgData name="Jim McGowan" userId="e2c7446dd3aca506" providerId="LiveId" clId="{CEEF7F62-8131-4EFD-90D8-3365BD67164F}" dt="2024-12-02T03:55:50.546" v="24" actId="208"/>
        <pc:sldMkLst>
          <pc:docMk/>
          <pc:sldMk cId="1403048289" sldId="2583"/>
        </pc:sldMkLst>
        <pc:picChg chg="mod">
          <ac:chgData name="Jim McGowan" userId="e2c7446dd3aca506" providerId="LiveId" clId="{CEEF7F62-8131-4EFD-90D8-3365BD67164F}" dt="2024-12-02T03:55:50.546" v="24" actId="208"/>
          <ac:picMkLst>
            <pc:docMk/>
            <pc:sldMk cId="1403048289" sldId="2583"/>
            <ac:picMk id="4" creationId="{D160FD6F-3414-4D6C-9CEB-885E4A5D3232}"/>
          </ac:picMkLst>
        </pc:picChg>
      </pc:sldChg>
      <pc:sldChg chg="modSp">
        <pc:chgData name="Jim McGowan" userId="e2c7446dd3aca506" providerId="LiveId" clId="{CEEF7F62-8131-4EFD-90D8-3365BD67164F}" dt="2024-12-02T04:10:33.211" v="220" actId="208"/>
        <pc:sldMkLst>
          <pc:docMk/>
          <pc:sldMk cId="0" sldId="2613"/>
        </pc:sldMkLst>
        <pc:picChg chg="mod">
          <ac:chgData name="Jim McGowan" userId="e2c7446dd3aca506" providerId="LiveId" clId="{CEEF7F62-8131-4EFD-90D8-3365BD67164F}" dt="2024-12-02T04:10:33.211" v="220" actId="208"/>
          <ac:picMkLst>
            <pc:docMk/>
            <pc:sldMk cId="0" sldId="2613"/>
            <ac:picMk id="2" creationId="{D65D37BE-34FD-E6E8-E5FB-BF3F75550A4E}"/>
          </ac:picMkLst>
        </pc:picChg>
      </pc:sldChg>
      <pc:sldChg chg="modSp mod">
        <pc:chgData name="Jim McGowan" userId="e2c7446dd3aca506" providerId="LiveId" clId="{CEEF7F62-8131-4EFD-90D8-3365BD67164F}" dt="2024-12-02T04:20:29.854" v="289" actId="108"/>
        <pc:sldMkLst>
          <pc:docMk/>
          <pc:sldMk cId="2624994055" sldId="2651"/>
        </pc:sldMkLst>
        <pc:spChg chg="mod">
          <ac:chgData name="Jim McGowan" userId="e2c7446dd3aca506" providerId="LiveId" clId="{CEEF7F62-8131-4EFD-90D8-3365BD67164F}" dt="2024-12-02T04:20:29.854" v="289" actId="108"/>
          <ac:spMkLst>
            <pc:docMk/>
            <pc:sldMk cId="2624994055" sldId="2651"/>
            <ac:spMk id="134147" creationId="{00000000-0000-0000-0000-000000000000}"/>
          </ac:spMkLst>
        </pc:spChg>
      </pc:sldChg>
      <pc:sldChg chg="modSp">
        <pc:chgData name="Jim McGowan" userId="e2c7446dd3aca506" providerId="LiveId" clId="{CEEF7F62-8131-4EFD-90D8-3365BD67164F}" dt="2024-12-02T04:10:44.554" v="222" actId="208"/>
        <pc:sldMkLst>
          <pc:docMk/>
          <pc:sldMk cId="4203071577" sldId="2654"/>
        </pc:sldMkLst>
        <pc:picChg chg="mod">
          <ac:chgData name="Jim McGowan" userId="e2c7446dd3aca506" providerId="LiveId" clId="{CEEF7F62-8131-4EFD-90D8-3365BD67164F}" dt="2024-12-02T04:10:44.554" v="222" actId="208"/>
          <ac:picMkLst>
            <pc:docMk/>
            <pc:sldMk cId="4203071577" sldId="2654"/>
            <ac:picMk id="6" creationId="{C63DEADF-0890-4A2B-889E-41952F6E90FE}"/>
          </ac:picMkLst>
        </pc:picChg>
      </pc:sldChg>
      <pc:sldChg chg="modSp mod">
        <pc:chgData name="Jim McGowan" userId="e2c7446dd3aca506" providerId="LiveId" clId="{CEEF7F62-8131-4EFD-90D8-3365BD67164F}" dt="2024-12-02T04:18:41.017" v="275" actId="255"/>
        <pc:sldMkLst>
          <pc:docMk/>
          <pc:sldMk cId="2110339522" sldId="2660"/>
        </pc:sldMkLst>
        <pc:spChg chg="mod">
          <ac:chgData name="Jim McGowan" userId="e2c7446dd3aca506" providerId="LiveId" clId="{CEEF7F62-8131-4EFD-90D8-3365BD67164F}" dt="2024-12-02T04:18:41.017" v="275" actId="255"/>
          <ac:spMkLst>
            <pc:docMk/>
            <pc:sldMk cId="2110339522" sldId="2660"/>
            <ac:spMk id="38914" creationId="{00000000-0000-0000-0000-000000000000}"/>
          </ac:spMkLst>
        </pc:spChg>
      </pc:sldChg>
      <pc:sldChg chg="modSp mod">
        <pc:chgData name="Jim McGowan" userId="e2c7446dd3aca506" providerId="LiveId" clId="{CEEF7F62-8131-4EFD-90D8-3365BD67164F}" dt="2024-12-02T04:18:59.987" v="276" actId="108"/>
        <pc:sldMkLst>
          <pc:docMk/>
          <pc:sldMk cId="2518270474" sldId="2661"/>
        </pc:sldMkLst>
        <pc:spChg chg="mod">
          <ac:chgData name="Jim McGowan" userId="e2c7446dd3aca506" providerId="LiveId" clId="{CEEF7F62-8131-4EFD-90D8-3365BD67164F}" dt="2024-12-02T04:18:59.987" v="276" actId="108"/>
          <ac:spMkLst>
            <pc:docMk/>
            <pc:sldMk cId="2518270474" sldId="2661"/>
            <ac:spMk id="38914" creationId="{00000000-0000-0000-0000-000000000000}"/>
          </ac:spMkLst>
        </pc:spChg>
      </pc:sldChg>
      <pc:sldChg chg="modSp">
        <pc:chgData name="Jim McGowan" userId="e2c7446dd3aca506" providerId="LiveId" clId="{CEEF7F62-8131-4EFD-90D8-3365BD67164F}" dt="2024-12-02T04:21:50.286" v="305" actId="208"/>
        <pc:sldMkLst>
          <pc:docMk/>
          <pc:sldMk cId="2480046783" sldId="2666"/>
        </pc:sldMkLst>
        <pc:picChg chg="mod">
          <ac:chgData name="Jim McGowan" userId="e2c7446dd3aca506" providerId="LiveId" clId="{CEEF7F62-8131-4EFD-90D8-3365BD67164F}" dt="2024-12-02T04:21:50.286" v="305" actId="208"/>
          <ac:picMkLst>
            <pc:docMk/>
            <pc:sldMk cId="2480046783" sldId="2666"/>
            <ac:picMk id="41989" creationId="{1C7F3FC4-8325-4713-B53D-36703AD8E6FB}"/>
          </ac:picMkLst>
        </pc:picChg>
      </pc:sldChg>
      <pc:sldChg chg="modSp mod">
        <pc:chgData name="Jim McGowan" userId="e2c7446dd3aca506" providerId="LiveId" clId="{CEEF7F62-8131-4EFD-90D8-3365BD67164F}" dt="2024-12-02T04:00:56.184" v="124" actId="108"/>
        <pc:sldMkLst>
          <pc:docMk/>
          <pc:sldMk cId="2093463929" sldId="2672"/>
        </pc:sldMkLst>
        <pc:spChg chg="mod">
          <ac:chgData name="Jim McGowan" userId="e2c7446dd3aca506" providerId="LiveId" clId="{CEEF7F62-8131-4EFD-90D8-3365BD67164F}" dt="2024-12-02T04:00:56.184" v="124" actId="108"/>
          <ac:spMkLst>
            <pc:docMk/>
            <pc:sldMk cId="2093463929" sldId="2672"/>
            <ac:spMk id="3" creationId="{A240BBFD-3BCA-4D4C-AFB8-F750B1DF6001}"/>
          </ac:spMkLst>
        </pc:spChg>
        <pc:picChg chg="mod">
          <ac:chgData name="Jim McGowan" userId="e2c7446dd3aca506" providerId="LiveId" clId="{CEEF7F62-8131-4EFD-90D8-3365BD67164F}" dt="2024-12-02T03:56:01.904" v="26" actId="208"/>
          <ac:picMkLst>
            <pc:docMk/>
            <pc:sldMk cId="2093463929" sldId="2672"/>
            <ac:picMk id="5" creationId="{4B81A8E9-54A0-4773-8616-95CCE27280F9}"/>
          </ac:picMkLst>
        </pc:picChg>
      </pc:sldChg>
      <pc:sldChg chg="modSp mod">
        <pc:chgData name="Jim McGowan" userId="e2c7446dd3aca506" providerId="LiveId" clId="{CEEF7F62-8131-4EFD-90D8-3365BD67164F}" dt="2024-12-02T04:05:07.630" v="159" actId="948"/>
        <pc:sldMkLst>
          <pc:docMk/>
          <pc:sldMk cId="3366328706" sldId="2673"/>
        </pc:sldMkLst>
        <pc:spChg chg="mod">
          <ac:chgData name="Jim McGowan" userId="e2c7446dd3aca506" providerId="LiveId" clId="{CEEF7F62-8131-4EFD-90D8-3365BD67164F}" dt="2024-12-02T04:05:07.630" v="159" actId="948"/>
          <ac:spMkLst>
            <pc:docMk/>
            <pc:sldMk cId="3366328706" sldId="2673"/>
            <ac:spMk id="3" creationId="{A240BBFD-3BCA-4D4C-AFB8-F750B1DF6001}"/>
          </ac:spMkLst>
        </pc:spChg>
        <pc:picChg chg="mod">
          <ac:chgData name="Jim McGowan" userId="e2c7446dd3aca506" providerId="LiveId" clId="{CEEF7F62-8131-4EFD-90D8-3365BD67164F}" dt="2024-12-02T04:03:40.880" v="148" actId="208"/>
          <ac:picMkLst>
            <pc:docMk/>
            <pc:sldMk cId="3366328706" sldId="2673"/>
            <ac:picMk id="5" creationId="{4B81A8E9-54A0-4773-8616-95CCE27280F9}"/>
          </ac:picMkLst>
        </pc:picChg>
      </pc:sldChg>
      <pc:sldChg chg="modSp mod">
        <pc:chgData name="Jim McGowan" userId="e2c7446dd3aca506" providerId="LiveId" clId="{CEEF7F62-8131-4EFD-90D8-3365BD67164F}" dt="2024-12-02T04:16:37.793" v="263" actId="208"/>
        <pc:sldMkLst>
          <pc:docMk/>
          <pc:sldMk cId="1896071818" sldId="2674"/>
        </pc:sldMkLst>
        <pc:spChg chg="mod">
          <ac:chgData name="Jim McGowan" userId="e2c7446dd3aca506" providerId="LiveId" clId="{CEEF7F62-8131-4EFD-90D8-3365BD67164F}" dt="2024-12-02T04:16:31.111" v="261" actId="108"/>
          <ac:spMkLst>
            <pc:docMk/>
            <pc:sldMk cId="1896071818" sldId="2674"/>
            <ac:spMk id="3" creationId="{A240BBFD-3BCA-4D4C-AFB8-F750B1DF6001}"/>
          </ac:spMkLst>
        </pc:spChg>
        <pc:picChg chg="mod">
          <ac:chgData name="Jim McGowan" userId="e2c7446dd3aca506" providerId="LiveId" clId="{CEEF7F62-8131-4EFD-90D8-3365BD67164F}" dt="2024-12-02T04:16:37.793" v="263" actId="208"/>
          <ac:picMkLst>
            <pc:docMk/>
            <pc:sldMk cId="1896071818" sldId="2674"/>
            <ac:picMk id="4" creationId="{9AC558F2-3B51-F8CF-DF1A-20D8FFF50BB4}"/>
          </ac:picMkLst>
        </pc:picChg>
      </pc:sldChg>
      <pc:sldChg chg="modSp mod">
        <pc:chgData name="Jim McGowan" userId="e2c7446dd3aca506" providerId="LiveId" clId="{CEEF7F62-8131-4EFD-90D8-3365BD67164F}" dt="2024-12-02T04:19:55.998" v="287" actId="108"/>
        <pc:sldMkLst>
          <pc:docMk/>
          <pc:sldMk cId="2614057768" sldId="2678"/>
        </pc:sldMkLst>
        <pc:spChg chg="mod">
          <ac:chgData name="Jim McGowan" userId="e2c7446dd3aca506" providerId="LiveId" clId="{CEEF7F62-8131-4EFD-90D8-3365BD67164F}" dt="2024-12-02T04:19:55.998" v="287" actId="108"/>
          <ac:spMkLst>
            <pc:docMk/>
            <pc:sldMk cId="2614057768" sldId="2678"/>
            <ac:spMk id="38914" creationId="{00000000-0000-0000-0000-000000000000}"/>
          </ac:spMkLst>
        </pc:spChg>
        <pc:picChg chg="mod">
          <ac:chgData name="Jim McGowan" userId="e2c7446dd3aca506" providerId="LiveId" clId="{CEEF7F62-8131-4EFD-90D8-3365BD67164F}" dt="2024-12-02T04:19:24.357" v="282" actId="208"/>
          <ac:picMkLst>
            <pc:docMk/>
            <pc:sldMk cId="2614057768" sldId="2678"/>
            <ac:picMk id="2" creationId="{923FA2F4-1BCD-49A4-82C1-56449B65516E}"/>
          </ac:picMkLst>
        </pc:picChg>
      </pc:sldChg>
      <pc:sldChg chg="modSp mod">
        <pc:chgData name="Jim McGowan" userId="e2c7446dd3aca506" providerId="LiveId" clId="{CEEF7F62-8131-4EFD-90D8-3365BD67164F}" dt="2024-12-02T04:01:12.252" v="126" actId="108"/>
        <pc:sldMkLst>
          <pc:docMk/>
          <pc:sldMk cId="4014378566" sldId="2755"/>
        </pc:sldMkLst>
        <pc:spChg chg="mod">
          <ac:chgData name="Jim McGowan" userId="e2c7446dd3aca506" providerId="LiveId" clId="{CEEF7F62-8131-4EFD-90D8-3365BD67164F}" dt="2024-12-02T04:01:12.252" v="126" actId="108"/>
          <ac:spMkLst>
            <pc:docMk/>
            <pc:sldMk cId="4014378566" sldId="2755"/>
            <ac:spMk id="134147" creationId="{00000000-0000-0000-0000-000000000000}"/>
          </ac:spMkLst>
        </pc:spChg>
      </pc:sldChg>
      <pc:sldChg chg="modSp mod">
        <pc:chgData name="Jim McGowan" userId="e2c7446dd3aca506" providerId="LiveId" clId="{CEEF7F62-8131-4EFD-90D8-3365BD67164F}" dt="2024-12-02T04:10:13.339" v="216" actId="12789"/>
        <pc:sldMkLst>
          <pc:docMk/>
          <pc:sldMk cId="960134402" sldId="2785"/>
        </pc:sldMkLst>
        <pc:picChg chg="mod modCrop">
          <ac:chgData name="Jim McGowan" userId="e2c7446dd3aca506" providerId="LiveId" clId="{CEEF7F62-8131-4EFD-90D8-3365BD67164F}" dt="2024-12-02T04:10:13.339" v="216" actId="12789"/>
          <ac:picMkLst>
            <pc:docMk/>
            <pc:sldMk cId="960134402" sldId="2785"/>
            <ac:picMk id="4" creationId="{00000000-0000-0000-0000-000000000000}"/>
          </ac:picMkLst>
        </pc:picChg>
      </pc:sldChg>
      <pc:sldChg chg="modSp mod">
        <pc:chgData name="Jim McGowan" userId="e2c7446dd3aca506" providerId="LiveId" clId="{CEEF7F62-8131-4EFD-90D8-3365BD67164F}" dt="2024-12-02T04:01:36.526" v="129" actId="108"/>
        <pc:sldMkLst>
          <pc:docMk/>
          <pc:sldMk cId="864073283" sldId="3720"/>
        </pc:sldMkLst>
        <pc:spChg chg="mod">
          <ac:chgData name="Jim McGowan" userId="e2c7446dd3aca506" providerId="LiveId" clId="{CEEF7F62-8131-4EFD-90D8-3365BD67164F}" dt="2024-12-02T04:01:36.526" v="129" actId="108"/>
          <ac:spMkLst>
            <pc:docMk/>
            <pc:sldMk cId="864073283" sldId="3720"/>
            <ac:spMk id="21507" creationId="{00000000-0000-0000-0000-000000000000}"/>
          </ac:spMkLst>
        </pc:spChg>
      </pc:sldChg>
      <pc:sldChg chg="modSp mod">
        <pc:chgData name="Jim McGowan" userId="e2c7446dd3aca506" providerId="LiveId" clId="{CEEF7F62-8131-4EFD-90D8-3365BD67164F}" dt="2024-12-02T04:01:32.462" v="128" actId="108"/>
        <pc:sldMkLst>
          <pc:docMk/>
          <pc:sldMk cId="2065013152" sldId="3721"/>
        </pc:sldMkLst>
        <pc:spChg chg="mod">
          <ac:chgData name="Jim McGowan" userId="e2c7446dd3aca506" providerId="LiveId" clId="{CEEF7F62-8131-4EFD-90D8-3365BD67164F}" dt="2024-12-02T04:01:32.462" v="128" actId="108"/>
          <ac:spMkLst>
            <pc:docMk/>
            <pc:sldMk cId="2065013152" sldId="3721"/>
            <ac:spMk id="21507" creationId="{00000000-0000-0000-0000-000000000000}"/>
          </ac:spMkLst>
        </pc:spChg>
      </pc:sldChg>
      <pc:sldChg chg="modSp mod">
        <pc:chgData name="Jim McGowan" userId="e2c7446dd3aca506" providerId="LiveId" clId="{CEEF7F62-8131-4EFD-90D8-3365BD67164F}" dt="2024-12-02T04:16:51.464" v="264" actId="108"/>
        <pc:sldMkLst>
          <pc:docMk/>
          <pc:sldMk cId="4244652292" sldId="3722"/>
        </pc:sldMkLst>
        <pc:spChg chg="mod">
          <ac:chgData name="Jim McGowan" userId="e2c7446dd3aca506" providerId="LiveId" clId="{CEEF7F62-8131-4EFD-90D8-3365BD67164F}" dt="2024-12-02T04:16:51.464" v="264" actId="108"/>
          <ac:spMkLst>
            <pc:docMk/>
            <pc:sldMk cId="4244652292" sldId="3722"/>
            <ac:spMk id="38914" creationId="{00000000-0000-0000-0000-000000000000}"/>
          </ac:spMkLst>
        </pc:spChg>
      </pc:sldChg>
      <pc:sldChg chg="modSp mod">
        <pc:chgData name="Jim McGowan" userId="e2c7446dd3aca506" providerId="LiveId" clId="{CEEF7F62-8131-4EFD-90D8-3365BD67164F}" dt="2024-12-02T04:14:46.188" v="248" actId="108"/>
        <pc:sldMkLst>
          <pc:docMk/>
          <pc:sldMk cId="3345992540" sldId="3723"/>
        </pc:sldMkLst>
        <pc:spChg chg="mod">
          <ac:chgData name="Jim McGowan" userId="e2c7446dd3aca506" providerId="LiveId" clId="{CEEF7F62-8131-4EFD-90D8-3365BD67164F}" dt="2024-12-02T04:14:46.188" v="248" actId="108"/>
          <ac:spMkLst>
            <pc:docMk/>
            <pc:sldMk cId="3345992540" sldId="3723"/>
            <ac:spMk id="38914" creationId="{00000000-0000-0000-0000-000000000000}"/>
          </ac:spMkLst>
        </pc:spChg>
        <pc:picChg chg="mod">
          <ac:chgData name="Jim McGowan" userId="e2c7446dd3aca506" providerId="LiveId" clId="{CEEF7F62-8131-4EFD-90D8-3365BD67164F}" dt="2024-12-02T04:14:23.941" v="245" actId="208"/>
          <ac:picMkLst>
            <pc:docMk/>
            <pc:sldMk cId="3345992540" sldId="3723"/>
            <ac:picMk id="3" creationId="{8ED134F2-BD45-B5A9-7FB5-F836953ADA78}"/>
          </ac:picMkLst>
        </pc:picChg>
      </pc:sldChg>
      <pc:sldChg chg="modSp mod">
        <pc:chgData name="Jim McGowan" userId="e2c7446dd3aca506" providerId="LiveId" clId="{CEEF7F62-8131-4EFD-90D8-3365BD67164F}" dt="2024-12-02T04:09:38.386" v="211" actId="108"/>
        <pc:sldMkLst>
          <pc:docMk/>
          <pc:sldMk cId="177441168" sldId="3724"/>
        </pc:sldMkLst>
        <pc:spChg chg="mod">
          <ac:chgData name="Jim McGowan" userId="e2c7446dd3aca506" providerId="LiveId" clId="{CEEF7F62-8131-4EFD-90D8-3365BD67164F}" dt="2024-12-02T04:09:38.386" v="211" actId="108"/>
          <ac:spMkLst>
            <pc:docMk/>
            <pc:sldMk cId="177441168" sldId="3724"/>
            <ac:spMk id="38914" creationId="{00000000-0000-0000-0000-000000000000}"/>
          </ac:spMkLst>
        </pc:spChg>
        <pc:picChg chg="mod">
          <ac:chgData name="Jim McGowan" userId="e2c7446dd3aca506" providerId="LiveId" clId="{CEEF7F62-8131-4EFD-90D8-3365BD67164F}" dt="2024-12-02T04:09:19.255" v="210" actId="208"/>
          <ac:picMkLst>
            <pc:docMk/>
            <pc:sldMk cId="177441168" sldId="3724"/>
            <ac:picMk id="3" creationId="{4574D12A-31BB-2ECF-F1A0-79C20CDB3E2F}"/>
          </ac:picMkLst>
        </pc:picChg>
      </pc:sldChg>
      <pc:sldChg chg="modSp mod">
        <pc:chgData name="Jim McGowan" userId="e2c7446dd3aca506" providerId="LiveId" clId="{CEEF7F62-8131-4EFD-90D8-3365BD67164F}" dt="2024-12-02T04:02:20.847" v="133" actId="108"/>
        <pc:sldMkLst>
          <pc:docMk/>
          <pc:sldMk cId="1883096291" sldId="3732"/>
        </pc:sldMkLst>
        <pc:spChg chg="mod">
          <ac:chgData name="Jim McGowan" userId="e2c7446dd3aca506" providerId="LiveId" clId="{CEEF7F62-8131-4EFD-90D8-3365BD67164F}" dt="2024-12-02T04:02:20.847" v="133" actId="108"/>
          <ac:spMkLst>
            <pc:docMk/>
            <pc:sldMk cId="1883096291" sldId="3732"/>
            <ac:spMk id="21507" creationId="{00000000-0000-0000-0000-000000000000}"/>
          </ac:spMkLst>
        </pc:spChg>
      </pc:sldChg>
      <pc:sldChg chg="modSp mod">
        <pc:chgData name="Jim McGowan" userId="e2c7446dd3aca506" providerId="LiveId" clId="{CEEF7F62-8131-4EFD-90D8-3365BD67164F}" dt="2024-12-02T04:02:17.534" v="132" actId="108"/>
        <pc:sldMkLst>
          <pc:docMk/>
          <pc:sldMk cId="4195871528" sldId="3733"/>
        </pc:sldMkLst>
        <pc:spChg chg="mod">
          <ac:chgData name="Jim McGowan" userId="e2c7446dd3aca506" providerId="LiveId" clId="{CEEF7F62-8131-4EFD-90D8-3365BD67164F}" dt="2024-12-02T04:02:17.534" v="132" actId="108"/>
          <ac:spMkLst>
            <pc:docMk/>
            <pc:sldMk cId="4195871528" sldId="3733"/>
            <ac:spMk id="21507" creationId="{00000000-0000-0000-0000-000000000000}"/>
          </ac:spMkLst>
        </pc:spChg>
      </pc:sldChg>
      <pc:sldChg chg="modSp mod">
        <pc:chgData name="Jim McGowan" userId="e2c7446dd3aca506" providerId="LiveId" clId="{CEEF7F62-8131-4EFD-90D8-3365BD67164F}" dt="2024-12-02T04:32:19.812" v="380" actId="108"/>
        <pc:sldMkLst>
          <pc:docMk/>
          <pc:sldMk cId="4045288808" sldId="3777"/>
        </pc:sldMkLst>
        <pc:spChg chg="mod">
          <ac:chgData name="Jim McGowan" userId="e2c7446dd3aca506" providerId="LiveId" clId="{CEEF7F62-8131-4EFD-90D8-3365BD67164F}" dt="2024-12-02T04:32:19.812" v="380" actId="108"/>
          <ac:spMkLst>
            <pc:docMk/>
            <pc:sldMk cId="4045288808" sldId="3777"/>
            <ac:spMk id="38914" creationId="{00000000-0000-0000-0000-000000000000}"/>
          </ac:spMkLst>
        </pc:spChg>
      </pc:sldChg>
      <pc:sldChg chg="modSp mod">
        <pc:chgData name="Jim McGowan" userId="e2c7446dd3aca506" providerId="LiveId" clId="{CEEF7F62-8131-4EFD-90D8-3365BD67164F}" dt="2024-12-02T04:19:47.777" v="285" actId="108"/>
        <pc:sldMkLst>
          <pc:docMk/>
          <pc:sldMk cId="3694627078" sldId="4882"/>
        </pc:sldMkLst>
        <pc:spChg chg="mod">
          <ac:chgData name="Jim McGowan" userId="e2c7446dd3aca506" providerId="LiveId" clId="{CEEF7F62-8131-4EFD-90D8-3365BD67164F}" dt="2024-12-02T04:19:47.777" v="285" actId="108"/>
          <ac:spMkLst>
            <pc:docMk/>
            <pc:sldMk cId="3694627078" sldId="4882"/>
            <ac:spMk id="39939" creationId="{00000000-0000-0000-0000-000000000000}"/>
          </ac:spMkLst>
        </pc:spChg>
      </pc:sldChg>
      <pc:sldChg chg="modSp mod">
        <pc:chgData name="Jim McGowan" userId="e2c7446dd3aca506" providerId="LiveId" clId="{CEEF7F62-8131-4EFD-90D8-3365BD67164F}" dt="2024-12-02T04:00:41.317" v="121" actId="108"/>
        <pc:sldMkLst>
          <pc:docMk/>
          <pc:sldMk cId="695262848" sldId="5512"/>
        </pc:sldMkLst>
        <pc:spChg chg="mod">
          <ac:chgData name="Jim McGowan" userId="e2c7446dd3aca506" providerId="LiveId" clId="{CEEF7F62-8131-4EFD-90D8-3365BD67164F}" dt="2024-12-02T04:00:41.317" v="121" actId="108"/>
          <ac:spMkLst>
            <pc:docMk/>
            <pc:sldMk cId="695262848" sldId="5512"/>
            <ac:spMk id="38914" creationId="{00000000-0000-0000-0000-000000000000}"/>
          </ac:spMkLst>
        </pc:spChg>
        <pc:picChg chg="mod">
          <ac:chgData name="Jim McGowan" userId="e2c7446dd3aca506" providerId="LiveId" clId="{CEEF7F62-8131-4EFD-90D8-3365BD67164F}" dt="2024-12-02T03:54:35.212" v="7" actId="208"/>
          <ac:picMkLst>
            <pc:docMk/>
            <pc:sldMk cId="695262848" sldId="5512"/>
            <ac:picMk id="7" creationId="{F2B1142E-80B7-434D-8660-B3E9023C0532}"/>
          </ac:picMkLst>
        </pc:picChg>
      </pc:sldChg>
      <pc:sldChg chg="modSp mod">
        <pc:chgData name="Jim McGowan" userId="e2c7446dd3aca506" providerId="LiveId" clId="{CEEF7F62-8131-4EFD-90D8-3365BD67164F}" dt="2024-12-02T04:03:26.265" v="142" actId="208"/>
        <pc:sldMkLst>
          <pc:docMk/>
          <pc:sldMk cId="23991522" sldId="5515"/>
        </pc:sldMkLst>
        <pc:spChg chg="mod">
          <ac:chgData name="Jim McGowan" userId="e2c7446dd3aca506" providerId="LiveId" clId="{CEEF7F62-8131-4EFD-90D8-3365BD67164F}" dt="2024-12-02T04:03:06.973" v="139" actId="108"/>
          <ac:spMkLst>
            <pc:docMk/>
            <pc:sldMk cId="23991522" sldId="5515"/>
            <ac:spMk id="38914" creationId="{00000000-0000-0000-0000-000000000000}"/>
          </ac:spMkLst>
        </pc:spChg>
        <pc:picChg chg="mod">
          <ac:chgData name="Jim McGowan" userId="e2c7446dd3aca506" providerId="LiveId" clId="{CEEF7F62-8131-4EFD-90D8-3365BD67164F}" dt="2024-12-02T04:03:26.265" v="142" actId="208"/>
          <ac:picMkLst>
            <pc:docMk/>
            <pc:sldMk cId="23991522" sldId="5515"/>
            <ac:picMk id="3" creationId="{40E032E1-6991-32E6-4BE7-E29979C1CE8D}"/>
          </ac:picMkLst>
        </pc:picChg>
      </pc:sldChg>
      <pc:sldChg chg="modSp mod">
        <pc:chgData name="Jim McGowan" userId="e2c7446dd3aca506" providerId="LiveId" clId="{CEEF7F62-8131-4EFD-90D8-3365BD67164F}" dt="2024-12-02T04:03:03.218" v="138" actId="108"/>
        <pc:sldMkLst>
          <pc:docMk/>
          <pc:sldMk cId="765729882" sldId="5516"/>
        </pc:sldMkLst>
        <pc:spChg chg="mod">
          <ac:chgData name="Jim McGowan" userId="e2c7446dd3aca506" providerId="LiveId" clId="{CEEF7F62-8131-4EFD-90D8-3365BD67164F}" dt="2024-12-02T04:03:03.218" v="138" actId="108"/>
          <ac:spMkLst>
            <pc:docMk/>
            <pc:sldMk cId="765729882" sldId="5516"/>
            <ac:spMk id="7" creationId="{00000000-0000-0000-0000-000000000000}"/>
          </ac:spMkLst>
        </pc:spChg>
      </pc:sldChg>
      <pc:sldChg chg="modSp mod">
        <pc:chgData name="Jim McGowan" userId="e2c7446dd3aca506" providerId="LiveId" clId="{CEEF7F62-8131-4EFD-90D8-3365BD67164F}" dt="2024-12-02T04:17:28.312" v="268" actId="108"/>
        <pc:sldMkLst>
          <pc:docMk/>
          <pc:sldMk cId="2494124149" sldId="5600"/>
        </pc:sldMkLst>
        <pc:spChg chg="mod">
          <ac:chgData name="Jim McGowan" userId="e2c7446dd3aca506" providerId="LiveId" clId="{CEEF7F62-8131-4EFD-90D8-3365BD67164F}" dt="2024-12-02T04:17:28.312" v="268" actId="108"/>
          <ac:spMkLst>
            <pc:docMk/>
            <pc:sldMk cId="2494124149" sldId="5600"/>
            <ac:spMk id="3" creationId="{00000000-0000-0000-0000-000000000000}"/>
          </ac:spMkLst>
        </pc:spChg>
      </pc:sldChg>
      <pc:sldChg chg="modSp mod">
        <pc:chgData name="Jim McGowan" userId="e2c7446dd3aca506" providerId="LiveId" clId="{CEEF7F62-8131-4EFD-90D8-3365BD67164F}" dt="2024-12-02T04:05:44.764" v="163" actId="208"/>
        <pc:sldMkLst>
          <pc:docMk/>
          <pc:sldMk cId="1831854962" sldId="6407"/>
        </pc:sldMkLst>
        <pc:spChg chg="mod">
          <ac:chgData name="Jim McGowan" userId="e2c7446dd3aca506" providerId="LiveId" clId="{CEEF7F62-8131-4EFD-90D8-3365BD67164F}" dt="2024-12-02T04:05:39.276" v="161" actId="108"/>
          <ac:spMkLst>
            <pc:docMk/>
            <pc:sldMk cId="1831854962" sldId="6407"/>
            <ac:spMk id="134147" creationId="{00000000-0000-0000-0000-000000000000}"/>
          </ac:spMkLst>
        </pc:spChg>
        <pc:picChg chg="mod">
          <ac:chgData name="Jim McGowan" userId="e2c7446dd3aca506" providerId="LiveId" clId="{CEEF7F62-8131-4EFD-90D8-3365BD67164F}" dt="2024-12-02T04:05:44.764" v="163" actId="208"/>
          <ac:picMkLst>
            <pc:docMk/>
            <pc:sldMk cId="1831854962" sldId="6407"/>
            <ac:picMk id="4" creationId="{0442D5F9-C7C5-40C8-8AD9-3B921752AD1A}"/>
          </ac:picMkLst>
        </pc:picChg>
      </pc:sldChg>
      <pc:sldChg chg="modSp">
        <pc:chgData name="Jim McGowan" userId="e2c7446dd3aca506" providerId="LiveId" clId="{CEEF7F62-8131-4EFD-90D8-3365BD67164F}" dt="2024-12-02T04:10:26.610" v="218" actId="208"/>
        <pc:sldMkLst>
          <pc:docMk/>
          <pc:sldMk cId="96347931" sldId="6414"/>
        </pc:sldMkLst>
        <pc:picChg chg="mod">
          <ac:chgData name="Jim McGowan" userId="e2c7446dd3aca506" providerId="LiveId" clId="{CEEF7F62-8131-4EFD-90D8-3365BD67164F}" dt="2024-12-02T04:10:26.610" v="218" actId="208"/>
          <ac:picMkLst>
            <pc:docMk/>
            <pc:sldMk cId="96347931" sldId="6414"/>
            <ac:picMk id="3" creationId="{91CB7A36-EC18-513D-94C5-B28E8044113E}"/>
          </ac:picMkLst>
        </pc:picChg>
      </pc:sldChg>
      <pc:sldChg chg="modSp mod">
        <pc:chgData name="Jim McGowan" userId="e2c7446dd3aca506" providerId="LiveId" clId="{CEEF7F62-8131-4EFD-90D8-3365BD67164F}" dt="2024-12-02T04:17:15.060" v="267" actId="108"/>
        <pc:sldMkLst>
          <pc:docMk/>
          <pc:sldMk cId="1242183621" sldId="6508"/>
        </pc:sldMkLst>
        <pc:spChg chg="mod">
          <ac:chgData name="Jim McGowan" userId="e2c7446dd3aca506" providerId="LiveId" clId="{CEEF7F62-8131-4EFD-90D8-3365BD67164F}" dt="2024-12-02T04:17:15.060" v="267" actId="108"/>
          <ac:spMkLst>
            <pc:docMk/>
            <pc:sldMk cId="1242183621" sldId="6508"/>
            <ac:spMk id="21507" creationId="{00000000-0000-0000-0000-000000000000}"/>
          </ac:spMkLst>
        </pc:spChg>
        <pc:picChg chg="mod">
          <ac:chgData name="Jim McGowan" userId="e2c7446dd3aca506" providerId="LiveId" clId="{CEEF7F62-8131-4EFD-90D8-3365BD67164F}" dt="2024-12-02T04:17:05.565" v="266" actId="208"/>
          <ac:picMkLst>
            <pc:docMk/>
            <pc:sldMk cId="1242183621" sldId="6508"/>
            <ac:picMk id="2" creationId="{727E261A-DFB1-2106-BDAB-2578BCA32891}"/>
          </ac:picMkLst>
        </pc:picChg>
      </pc:sldChg>
      <pc:sldChg chg="modSp mod">
        <pc:chgData name="Jim McGowan" userId="e2c7446dd3aca506" providerId="LiveId" clId="{CEEF7F62-8131-4EFD-90D8-3365BD67164F}" dt="2024-12-02T04:17:53.571" v="271" actId="108"/>
        <pc:sldMkLst>
          <pc:docMk/>
          <pc:sldMk cId="1682345226" sldId="6566"/>
        </pc:sldMkLst>
        <pc:spChg chg="mod">
          <ac:chgData name="Jim McGowan" userId="e2c7446dd3aca506" providerId="LiveId" clId="{CEEF7F62-8131-4EFD-90D8-3365BD67164F}" dt="2024-12-02T04:17:53.571" v="271" actId="108"/>
          <ac:spMkLst>
            <pc:docMk/>
            <pc:sldMk cId="1682345226" sldId="6566"/>
            <ac:spMk id="38914" creationId="{00000000-0000-0000-0000-000000000000}"/>
          </ac:spMkLst>
        </pc:spChg>
      </pc:sldChg>
      <pc:sldChg chg="modSp mod">
        <pc:chgData name="Jim McGowan" userId="e2c7446dd3aca506" providerId="LiveId" clId="{CEEF7F62-8131-4EFD-90D8-3365BD67164F}" dt="2024-12-02T04:17:32.291" v="269" actId="108"/>
        <pc:sldMkLst>
          <pc:docMk/>
          <pc:sldMk cId="2582708569" sldId="6567"/>
        </pc:sldMkLst>
        <pc:spChg chg="mod">
          <ac:chgData name="Jim McGowan" userId="e2c7446dd3aca506" providerId="LiveId" clId="{CEEF7F62-8131-4EFD-90D8-3365BD67164F}" dt="2024-12-02T04:17:32.291" v="269" actId="108"/>
          <ac:spMkLst>
            <pc:docMk/>
            <pc:sldMk cId="2582708569" sldId="6567"/>
            <ac:spMk id="39939" creationId="{00000000-0000-0000-0000-000000000000}"/>
          </ac:spMkLst>
        </pc:spChg>
      </pc:sldChg>
      <pc:sldChg chg="modSp mod">
        <pc:chgData name="Jim McGowan" userId="e2c7446dd3aca506" providerId="LiveId" clId="{CEEF7F62-8131-4EFD-90D8-3365BD67164F}" dt="2024-12-02T04:19:51.820" v="286" actId="108"/>
        <pc:sldMkLst>
          <pc:docMk/>
          <pc:sldMk cId="2068797378" sldId="6568"/>
        </pc:sldMkLst>
        <pc:spChg chg="mod">
          <ac:chgData name="Jim McGowan" userId="e2c7446dd3aca506" providerId="LiveId" clId="{CEEF7F62-8131-4EFD-90D8-3365BD67164F}" dt="2024-12-02T04:19:51.820" v="286" actId="108"/>
          <ac:spMkLst>
            <pc:docMk/>
            <pc:sldMk cId="2068797378" sldId="6568"/>
            <ac:spMk id="3" creationId="{A240BBFD-3BCA-4D4C-AFB8-F750B1DF6001}"/>
          </ac:spMkLst>
        </pc:spChg>
        <pc:picChg chg="mod">
          <ac:chgData name="Jim McGowan" userId="e2c7446dd3aca506" providerId="LiveId" clId="{CEEF7F62-8131-4EFD-90D8-3365BD67164F}" dt="2024-12-02T04:19:19.940" v="280" actId="208"/>
          <ac:picMkLst>
            <pc:docMk/>
            <pc:sldMk cId="2068797378" sldId="6568"/>
            <ac:picMk id="5" creationId="{4B81A8E9-54A0-4773-8616-95CCE27280F9}"/>
          </ac:picMkLst>
        </pc:picChg>
      </pc:sldChg>
      <pc:sldChg chg="modSp mod">
        <pc:chgData name="Jim McGowan" userId="e2c7446dd3aca506" providerId="LiveId" clId="{CEEF7F62-8131-4EFD-90D8-3365BD67164F}" dt="2024-12-02T04:27:37.957" v="340" actId="208"/>
        <pc:sldMkLst>
          <pc:docMk/>
          <pc:sldMk cId="1984353172" sldId="6570"/>
        </pc:sldMkLst>
        <pc:spChg chg="mod">
          <ac:chgData name="Jim McGowan" userId="e2c7446dd3aca506" providerId="LiveId" clId="{CEEF7F62-8131-4EFD-90D8-3365BD67164F}" dt="2024-12-02T04:27:23.699" v="336" actId="108"/>
          <ac:spMkLst>
            <pc:docMk/>
            <pc:sldMk cId="1984353172" sldId="6570"/>
            <ac:spMk id="3" creationId="{A240BBFD-3BCA-4D4C-AFB8-F750B1DF6001}"/>
          </ac:spMkLst>
        </pc:spChg>
        <pc:picChg chg="mod">
          <ac:chgData name="Jim McGowan" userId="e2c7446dd3aca506" providerId="LiveId" clId="{CEEF7F62-8131-4EFD-90D8-3365BD67164F}" dt="2024-12-02T04:27:37.957" v="340" actId="208"/>
          <ac:picMkLst>
            <pc:docMk/>
            <pc:sldMk cId="1984353172" sldId="6570"/>
            <ac:picMk id="5" creationId="{4B81A8E9-54A0-4773-8616-95CCE27280F9}"/>
          </ac:picMkLst>
        </pc:picChg>
      </pc:sldChg>
      <pc:sldChg chg="modSp mod">
        <pc:chgData name="Jim McGowan" userId="e2c7446dd3aca506" providerId="LiveId" clId="{CEEF7F62-8131-4EFD-90D8-3365BD67164F}" dt="2024-12-02T04:27:34.245" v="338" actId="208"/>
        <pc:sldMkLst>
          <pc:docMk/>
          <pc:sldMk cId="118779084" sldId="6571"/>
        </pc:sldMkLst>
        <pc:spChg chg="mod">
          <ac:chgData name="Jim McGowan" userId="e2c7446dd3aca506" providerId="LiveId" clId="{CEEF7F62-8131-4EFD-90D8-3365BD67164F}" dt="2024-12-02T04:27:20.251" v="335" actId="108"/>
          <ac:spMkLst>
            <pc:docMk/>
            <pc:sldMk cId="118779084" sldId="6571"/>
            <ac:spMk id="3" creationId="{A240BBFD-3BCA-4D4C-AFB8-F750B1DF6001}"/>
          </ac:spMkLst>
        </pc:spChg>
        <pc:picChg chg="mod">
          <ac:chgData name="Jim McGowan" userId="e2c7446dd3aca506" providerId="LiveId" clId="{CEEF7F62-8131-4EFD-90D8-3365BD67164F}" dt="2024-12-02T04:27:34.245" v="338" actId="208"/>
          <ac:picMkLst>
            <pc:docMk/>
            <pc:sldMk cId="118779084" sldId="6571"/>
            <ac:picMk id="5" creationId="{4B81A8E9-54A0-4773-8616-95CCE27280F9}"/>
          </ac:picMkLst>
        </pc:picChg>
      </pc:sldChg>
      <pc:sldChg chg="modSp mod">
        <pc:chgData name="Jim McGowan" userId="e2c7446dd3aca506" providerId="LiveId" clId="{CEEF7F62-8131-4EFD-90D8-3365BD67164F}" dt="2024-12-02T04:05:26.134" v="160" actId="948"/>
        <pc:sldMkLst>
          <pc:docMk/>
          <pc:sldMk cId="156290115" sldId="6577"/>
        </pc:sldMkLst>
        <pc:spChg chg="mod">
          <ac:chgData name="Jim McGowan" userId="e2c7446dd3aca506" providerId="LiveId" clId="{CEEF7F62-8131-4EFD-90D8-3365BD67164F}" dt="2024-12-02T04:05:26.134" v="160" actId="948"/>
          <ac:spMkLst>
            <pc:docMk/>
            <pc:sldMk cId="156290115" sldId="6577"/>
            <ac:spMk id="3" creationId="{9FCE1375-9F6D-4FCB-B3CC-1DEAE2B6A2CD}"/>
          </ac:spMkLst>
        </pc:spChg>
      </pc:sldChg>
      <pc:sldChg chg="modSp mod">
        <pc:chgData name="Jim McGowan" userId="e2c7446dd3aca506" providerId="LiveId" clId="{CEEF7F62-8131-4EFD-90D8-3365BD67164F}" dt="2024-12-02T04:03:35.434" v="146" actId="208"/>
        <pc:sldMkLst>
          <pc:docMk/>
          <pc:sldMk cId="310731675" sldId="6583"/>
        </pc:sldMkLst>
        <pc:spChg chg="mod">
          <ac:chgData name="Jim McGowan" userId="e2c7446dd3aca506" providerId="LiveId" clId="{CEEF7F62-8131-4EFD-90D8-3365BD67164F}" dt="2024-12-02T04:03:11.777" v="140" actId="108"/>
          <ac:spMkLst>
            <pc:docMk/>
            <pc:sldMk cId="310731675" sldId="6583"/>
            <ac:spMk id="3" creationId="{A240BBFD-3BCA-4D4C-AFB8-F750B1DF6001}"/>
          </ac:spMkLst>
        </pc:spChg>
        <pc:picChg chg="mod">
          <ac:chgData name="Jim McGowan" userId="e2c7446dd3aca506" providerId="LiveId" clId="{CEEF7F62-8131-4EFD-90D8-3365BD67164F}" dt="2024-12-02T04:03:35.434" v="146" actId="208"/>
          <ac:picMkLst>
            <pc:docMk/>
            <pc:sldMk cId="310731675" sldId="6583"/>
            <ac:picMk id="5" creationId="{4B81A8E9-54A0-4773-8616-95CCE27280F9}"/>
          </ac:picMkLst>
        </pc:picChg>
      </pc:sldChg>
      <pc:sldChg chg="modSp mod">
        <pc:chgData name="Jim McGowan" userId="e2c7446dd3aca506" providerId="LiveId" clId="{CEEF7F62-8131-4EFD-90D8-3365BD67164F}" dt="2024-12-02T04:26:52.216" v="331" actId="108"/>
        <pc:sldMkLst>
          <pc:docMk/>
          <pc:sldMk cId="733207983" sldId="6587"/>
        </pc:sldMkLst>
        <pc:spChg chg="mod">
          <ac:chgData name="Jim McGowan" userId="e2c7446dd3aca506" providerId="LiveId" clId="{CEEF7F62-8131-4EFD-90D8-3365BD67164F}" dt="2024-12-02T04:26:52.216" v="331" actId="108"/>
          <ac:spMkLst>
            <pc:docMk/>
            <pc:sldMk cId="733207983" sldId="6587"/>
            <ac:spMk id="3" creationId="{A240BBFD-3BCA-4D4C-AFB8-F750B1DF6001}"/>
          </ac:spMkLst>
        </pc:spChg>
        <pc:picChg chg="mod">
          <ac:chgData name="Jim McGowan" userId="e2c7446dd3aca506" providerId="LiveId" clId="{CEEF7F62-8131-4EFD-90D8-3365BD67164F}" dt="2024-12-02T04:25:43.135" v="328" actId="208"/>
          <ac:picMkLst>
            <pc:docMk/>
            <pc:sldMk cId="733207983" sldId="6587"/>
            <ac:picMk id="4" creationId="{4F058D0C-DD65-C3A0-F469-D093E420D129}"/>
          </ac:picMkLst>
        </pc:picChg>
      </pc:sldChg>
      <pc:sldChg chg="modSp mod">
        <pc:chgData name="Jim McGowan" userId="e2c7446dd3aca506" providerId="LiveId" clId="{CEEF7F62-8131-4EFD-90D8-3365BD67164F}" dt="2024-12-02T04:20:20.534" v="288" actId="108"/>
        <pc:sldMkLst>
          <pc:docMk/>
          <pc:sldMk cId="4160092403" sldId="6590"/>
        </pc:sldMkLst>
        <pc:spChg chg="mod">
          <ac:chgData name="Jim McGowan" userId="e2c7446dd3aca506" providerId="LiveId" clId="{CEEF7F62-8131-4EFD-90D8-3365BD67164F}" dt="2024-12-02T04:20:20.534" v="288" actId="108"/>
          <ac:spMkLst>
            <pc:docMk/>
            <pc:sldMk cId="4160092403" sldId="6590"/>
            <ac:spMk id="3" creationId="{A240BBFD-3BCA-4D4C-AFB8-F750B1DF6001}"/>
          </ac:spMkLst>
        </pc:spChg>
      </pc:sldChg>
      <pc:sldChg chg="modSp mod">
        <pc:chgData name="Jim McGowan" userId="e2c7446dd3aca506" providerId="LiveId" clId="{CEEF7F62-8131-4EFD-90D8-3365BD67164F}" dt="2024-12-02T04:01:02.190" v="125" actId="108"/>
        <pc:sldMkLst>
          <pc:docMk/>
          <pc:sldMk cId="2306832714" sldId="6592"/>
        </pc:sldMkLst>
        <pc:spChg chg="mod">
          <ac:chgData name="Jim McGowan" userId="e2c7446dd3aca506" providerId="LiveId" clId="{CEEF7F62-8131-4EFD-90D8-3365BD67164F}" dt="2024-12-02T04:01:02.190" v="125" actId="108"/>
          <ac:spMkLst>
            <pc:docMk/>
            <pc:sldMk cId="2306832714" sldId="6592"/>
            <ac:spMk id="3" creationId="{A240BBFD-3BCA-4D4C-AFB8-F750B1DF6001}"/>
          </ac:spMkLst>
        </pc:spChg>
        <pc:picChg chg="mod">
          <ac:chgData name="Jim McGowan" userId="e2c7446dd3aca506" providerId="LiveId" clId="{CEEF7F62-8131-4EFD-90D8-3365BD67164F}" dt="2024-12-02T03:57:48.828" v="40" actId="208"/>
          <ac:picMkLst>
            <pc:docMk/>
            <pc:sldMk cId="2306832714" sldId="6592"/>
            <ac:picMk id="5" creationId="{4B81A8E9-54A0-4773-8616-95CCE27280F9}"/>
          </ac:picMkLst>
        </pc:picChg>
      </pc:sldChg>
      <pc:sldChg chg="modSp mod">
        <pc:chgData name="Jim McGowan" userId="e2c7446dd3aca506" providerId="LiveId" clId="{CEEF7F62-8131-4EFD-90D8-3365BD67164F}" dt="2024-12-02T03:59:34.107" v="113" actId="12789"/>
        <pc:sldMkLst>
          <pc:docMk/>
          <pc:sldMk cId="2119685019" sldId="6593"/>
        </pc:sldMkLst>
        <pc:picChg chg="mod">
          <ac:chgData name="Jim McGowan" userId="e2c7446dd3aca506" providerId="LiveId" clId="{CEEF7F62-8131-4EFD-90D8-3365BD67164F}" dt="2024-12-02T03:59:34.107" v="113" actId="12789"/>
          <ac:picMkLst>
            <pc:docMk/>
            <pc:sldMk cId="2119685019" sldId="6593"/>
            <ac:picMk id="3" creationId="{00000000-0000-0000-0000-000000000000}"/>
          </ac:picMkLst>
        </pc:picChg>
      </pc:sldChg>
      <pc:sldChg chg="modSp">
        <pc:chgData name="Jim McGowan" userId="e2c7446dd3aca506" providerId="LiveId" clId="{CEEF7F62-8131-4EFD-90D8-3365BD67164F}" dt="2024-12-02T03:57:22.172" v="35" actId="208"/>
        <pc:sldMkLst>
          <pc:docMk/>
          <pc:sldMk cId="2860796171" sldId="6594"/>
        </pc:sldMkLst>
        <pc:picChg chg="mod">
          <ac:chgData name="Jim McGowan" userId="e2c7446dd3aca506" providerId="LiveId" clId="{CEEF7F62-8131-4EFD-90D8-3365BD67164F}" dt="2024-12-02T03:57:22.172" v="35" actId="208"/>
          <ac:picMkLst>
            <pc:docMk/>
            <pc:sldMk cId="2860796171" sldId="6594"/>
            <ac:picMk id="2" creationId="{B8DDCD57-CE03-A4A1-A609-B070AF870D93}"/>
          </ac:picMkLst>
        </pc:picChg>
      </pc:sldChg>
      <pc:sldChg chg="modSp mod">
        <pc:chgData name="Jim McGowan" userId="e2c7446dd3aca506" providerId="LiveId" clId="{CEEF7F62-8131-4EFD-90D8-3365BD67164F}" dt="2024-12-02T04:20:45.537" v="290" actId="108"/>
        <pc:sldMkLst>
          <pc:docMk/>
          <pc:sldMk cId="3670546531" sldId="6631"/>
        </pc:sldMkLst>
        <pc:spChg chg="mod">
          <ac:chgData name="Jim McGowan" userId="e2c7446dd3aca506" providerId="LiveId" clId="{CEEF7F62-8131-4EFD-90D8-3365BD67164F}" dt="2024-12-02T04:20:45.537" v="290" actId="108"/>
          <ac:spMkLst>
            <pc:docMk/>
            <pc:sldMk cId="3670546531" sldId="6631"/>
            <ac:spMk id="134147" creationId="{00000000-0000-0000-0000-000000000000}"/>
          </ac:spMkLst>
        </pc:spChg>
      </pc:sldChg>
      <pc:sldChg chg="del">
        <pc:chgData name="Jim McGowan" userId="e2c7446dd3aca506" providerId="LiveId" clId="{CEEF7F62-8131-4EFD-90D8-3365BD67164F}" dt="2024-12-02T04:15:49.111" v="257" actId="47"/>
        <pc:sldMkLst>
          <pc:docMk/>
          <pc:sldMk cId="1565857845" sldId="9043"/>
        </pc:sldMkLst>
      </pc:sldChg>
      <pc:sldChg chg="modSp mod">
        <pc:chgData name="Jim McGowan" userId="e2c7446dd3aca506" providerId="LiveId" clId="{CEEF7F62-8131-4EFD-90D8-3365BD67164F}" dt="2024-12-02T04:29:36.069" v="361" actId="1037"/>
        <pc:sldMkLst>
          <pc:docMk/>
          <pc:sldMk cId="1875640675" sldId="9620"/>
        </pc:sldMkLst>
        <pc:spChg chg="mod">
          <ac:chgData name="Jim McGowan" userId="e2c7446dd3aca506" providerId="LiveId" clId="{CEEF7F62-8131-4EFD-90D8-3365BD67164F}" dt="2024-12-02T04:28:32.992" v="341" actId="12788"/>
          <ac:spMkLst>
            <pc:docMk/>
            <pc:sldMk cId="1875640675" sldId="9620"/>
            <ac:spMk id="2" creationId="{E068471C-0573-C30E-3066-6C5D757C8DF9}"/>
          </ac:spMkLst>
        </pc:spChg>
        <pc:spChg chg="mod">
          <ac:chgData name="Jim McGowan" userId="e2c7446dd3aca506" providerId="LiveId" clId="{CEEF7F62-8131-4EFD-90D8-3365BD67164F}" dt="2024-12-02T04:28:57.492" v="342" actId="14100"/>
          <ac:spMkLst>
            <pc:docMk/>
            <pc:sldMk cId="1875640675" sldId="9620"/>
            <ac:spMk id="6" creationId="{A3AC0357-CCA9-4CDE-8031-D725E02B2140}"/>
          </ac:spMkLst>
        </pc:spChg>
        <pc:picChg chg="mod">
          <ac:chgData name="Jim McGowan" userId="e2c7446dd3aca506" providerId="LiveId" clId="{CEEF7F62-8131-4EFD-90D8-3365BD67164F}" dt="2024-12-02T04:29:36.069" v="361" actId="1037"/>
          <ac:picMkLst>
            <pc:docMk/>
            <pc:sldMk cId="1875640675" sldId="9620"/>
            <ac:picMk id="3" creationId="{AA3585BF-7CB9-1B91-5E6B-5BB5DABC5512}"/>
          </ac:picMkLst>
        </pc:picChg>
      </pc:sldChg>
      <pc:sldChg chg="modSp">
        <pc:chgData name="Jim McGowan" userId="e2c7446dd3aca506" providerId="LiveId" clId="{CEEF7F62-8131-4EFD-90D8-3365BD67164F}" dt="2024-12-02T03:57:28.938" v="37" actId="208"/>
        <pc:sldMkLst>
          <pc:docMk/>
          <pc:sldMk cId="959306086" sldId="9636"/>
        </pc:sldMkLst>
        <pc:picChg chg="mod">
          <ac:chgData name="Jim McGowan" userId="e2c7446dd3aca506" providerId="LiveId" clId="{CEEF7F62-8131-4EFD-90D8-3365BD67164F}" dt="2024-12-02T03:57:28.938" v="37" actId="208"/>
          <ac:picMkLst>
            <pc:docMk/>
            <pc:sldMk cId="959306086" sldId="9636"/>
            <ac:picMk id="2" creationId="{B8DDCD57-CE03-A4A1-A609-B070AF870D93}"/>
          </ac:picMkLst>
        </pc:picChg>
      </pc:sldChg>
      <pc:sldChg chg="modSp">
        <pc:chgData name="Jim McGowan" userId="e2c7446dd3aca506" providerId="LiveId" clId="{CEEF7F62-8131-4EFD-90D8-3365BD67164F}" dt="2024-12-02T03:58:08.280" v="42" actId="208"/>
        <pc:sldMkLst>
          <pc:docMk/>
          <pc:sldMk cId="119303672" sldId="9637"/>
        </pc:sldMkLst>
        <pc:picChg chg="mod">
          <ac:chgData name="Jim McGowan" userId="e2c7446dd3aca506" providerId="LiveId" clId="{CEEF7F62-8131-4EFD-90D8-3365BD67164F}" dt="2024-12-02T03:58:08.280" v="42" actId="208"/>
          <ac:picMkLst>
            <pc:docMk/>
            <pc:sldMk cId="119303672" sldId="9637"/>
            <ac:picMk id="2" creationId="{B8DDCD57-CE03-A4A1-A609-B070AF870D93}"/>
          </ac:picMkLst>
        </pc:picChg>
      </pc:sldChg>
      <pc:sldChg chg="modSp">
        <pc:chgData name="Jim McGowan" userId="e2c7446dd3aca506" providerId="LiveId" clId="{CEEF7F62-8131-4EFD-90D8-3365BD67164F}" dt="2024-12-02T03:59:19.332" v="110" actId="208"/>
        <pc:sldMkLst>
          <pc:docMk/>
          <pc:sldMk cId="4128007296" sldId="9638"/>
        </pc:sldMkLst>
        <pc:picChg chg="mod">
          <ac:chgData name="Jim McGowan" userId="e2c7446dd3aca506" providerId="LiveId" clId="{CEEF7F62-8131-4EFD-90D8-3365BD67164F}" dt="2024-12-02T03:59:19.332" v="110" actId="208"/>
          <ac:picMkLst>
            <pc:docMk/>
            <pc:sldMk cId="4128007296" sldId="9638"/>
            <ac:picMk id="2" creationId="{B8DDCD57-CE03-A4A1-A609-B070AF870D93}"/>
          </ac:picMkLst>
        </pc:picChg>
      </pc:sldChg>
      <pc:sldChg chg="modSp">
        <pc:chgData name="Jim McGowan" userId="e2c7446dd3aca506" providerId="LiveId" clId="{CEEF7F62-8131-4EFD-90D8-3365BD67164F}" dt="2024-12-02T04:13:59.996" v="239" actId="208"/>
        <pc:sldMkLst>
          <pc:docMk/>
          <pc:sldMk cId="1775705825" sldId="9651"/>
        </pc:sldMkLst>
        <pc:picChg chg="mod">
          <ac:chgData name="Jim McGowan" userId="e2c7446dd3aca506" providerId="LiveId" clId="{CEEF7F62-8131-4EFD-90D8-3365BD67164F}" dt="2024-12-02T04:13:59.996" v="239" actId="208"/>
          <ac:picMkLst>
            <pc:docMk/>
            <pc:sldMk cId="1775705825" sldId="9651"/>
            <ac:picMk id="31748" creationId="{FFB0A6A9-DB2F-4AB4-AA4C-8AAE097A2786}"/>
          </ac:picMkLst>
        </pc:picChg>
      </pc:sldChg>
      <pc:sldChg chg="modSp">
        <pc:chgData name="Jim McGowan" userId="e2c7446dd3aca506" providerId="LiveId" clId="{CEEF7F62-8131-4EFD-90D8-3365BD67164F}" dt="2024-12-02T04:14:08.997" v="241" actId="208"/>
        <pc:sldMkLst>
          <pc:docMk/>
          <pc:sldMk cId="4181035168" sldId="9652"/>
        </pc:sldMkLst>
        <pc:picChg chg="mod">
          <ac:chgData name="Jim McGowan" userId="e2c7446dd3aca506" providerId="LiveId" clId="{CEEF7F62-8131-4EFD-90D8-3365BD67164F}" dt="2024-12-02T04:14:08.997" v="241" actId="208"/>
          <ac:picMkLst>
            <pc:docMk/>
            <pc:sldMk cId="4181035168" sldId="9652"/>
            <ac:picMk id="5" creationId="{7539E0D1-4414-4194-BCDD-DC7054FE4039}"/>
          </ac:picMkLst>
        </pc:picChg>
      </pc:sldChg>
      <pc:sldChg chg="modSp">
        <pc:chgData name="Jim McGowan" userId="e2c7446dd3aca506" providerId="LiveId" clId="{CEEF7F62-8131-4EFD-90D8-3365BD67164F}" dt="2024-12-02T04:14:15.894" v="243" actId="208"/>
        <pc:sldMkLst>
          <pc:docMk/>
          <pc:sldMk cId="3722755340" sldId="9653"/>
        </pc:sldMkLst>
        <pc:picChg chg="mod">
          <ac:chgData name="Jim McGowan" userId="e2c7446dd3aca506" providerId="LiveId" clId="{CEEF7F62-8131-4EFD-90D8-3365BD67164F}" dt="2024-12-02T04:14:15.894" v="243" actId="208"/>
          <ac:picMkLst>
            <pc:docMk/>
            <pc:sldMk cId="3722755340" sldId="9653"/>
            <ac:picMk id="5" creationId="{7539E0D1-4414-4194-BCDD-DC7054FE4039}"/>
          </ac:picMkLst>
        </pc:picChg>
      </pc:sldChg>
      <pc:sldChg chg="modSp">
        <pc:chgData name="Jim McGowan" userId="e2c7446dd3aca506" providerId="LiveId" clId="{CEEF7F62-8131-4EFD-90D8-3365BD67164F}" dt="2024-12-02T04:15:01.712" v="251" actId="208"/>
        <pc:sldMkLst>
          <pc:docMk/>
          <pc:sldMk cId="2216762802" sldId="9654"/>
        </pc:sldMkLst>
        <pc:picChg chg="mod">
          <ac:chgData name="Jim McGowan" userId="e2c7446dd3aca506" providerId="LiveId" clId="{CEEF7F62-8131-4EFD-90D8-3365BD67164F}" dt="2024-12-02T04:15:01.712" v="251" actId="208"/>
          <ac:picMkLst>
            <pc:docMk/>
            <pc:sldMk cId="2216762802" sldId="9654"/>
            <ac:picMk id="5" creationId="{7539E0D1-4414-4194-BCDD-DC7054FE4039}"/>
          </ac:picMkLst>
        </pc:picChg>
      </pc:sldChg>
      <pc:sldChg chg="modSp">
        <pc:chgData name="Jim McGowan" userId="e2c7446dd3aca506" providerId="LiveId" clId="{CEEF7F62-8131-4EFD-90D8-3365BD67164F}" dt="2024-12-02T04:15:12.876" v="253" actId="208"/>
        <pc:sldMkLst>
          <pc:docMk/>
          <pc:sldMk cId="687713580" sldId="9655"/>
        </pc:sldMkLst>
        <pc:picChg chg="mod">
          <ac:chgData name="Jim McGowan" userId="e2c7446dd3aca506" providerId="LiveId" clId="{CEEF7F62-8131-4EFD-90D8-3365BD67164F}" dt="2024-12-02T04:15:12.876" v="253" actId="208"/>
          <ac:picMkLst>
            <pc:docMk/>
            <pc:sldMk cId="687713580" sldId="9655"/>
            <ac:picMk id="2" creationId="{7E7CD427-5053-577F-A0D8-143E20B10163}"/>
          </ac:picMkLst>
        </pc:picChg>
      </pc:sldChg>
      <pc:sldChg chg="modSp">
        <pc:chgData name="Jim McGowan" userId="e2c7446dd3aca506" providerId="LiveId" clId="{CEEF7F62-8131-4EFD-90D8-3365BD67164F}" dt="2024-12-02T04:16:20.225" v="260" actId="208"/>
        <pc:sldMkLst>
          <pc:docMk/>
          <pc:sldMk cId="703015102" sldId="9656"/>
        </pc:sldMkLst>
        <pc:picChg chg="mod">
          <ac:chgData name="Jim McGowan" userId="e2c7446dd3aca506" providerId="LiveId" clId="{CEEF7F62-8131-4EFD-90D8-3365BD67164F}" dt="2024-12-02T04:16:20.225" v="260" actId="208"/>
          <ac:picMkLst>
            <pc:docMk/>
            <pc:sldMk cId="703015102" sldId="9656"/>
            <ac:picMk id="2" creationId="{7E7CD427-5053-577F-A0D8-143E20B10163}"/>
          </ac:picMkLst>
        </pc:picChg>
      </pc:sldChg>
      <pc:sldChg chg="modSp">
        <pc:chgData name="Jim McGowan" userId="e2c7446dd3aca506" providerId="LiveId" clId="{CEEF7F62-8131-4EFD-90D8-3365BD67164F}" dt="2024-12-02T04:02:41.578" v="135" actId="208"/>
        <pc:sldMkLst>
          <pc:docMk/>
          <pc:sldMk cId="1410514120" sldId="9659"/>
        </pc:sldMkLst>
        <pc:picChg chg="mod">
          <ac:chgData name="Jim McGowan" userId="e2c7446dd3aca506" providerId="LiveId" clId="{CEEF7F62-8131-4EFD-90D8-3365BD67164F}" dt="2024-12-02T04:02:41.578" v="135" actId="208"/>
          <ac:picMkLst>
            <pc:docMk/>
            <pc:sldMk cId="1410514120" sldId="9659"/>
            <ac:picMk id="31748" creationId="{FFB0A6A9-DB2F-4AB4-AA4C-8AAE097A2786}"/>
          </ac:picMkLst>
        </pc:picChg>
      </pc:sldChg>
      <pc:sldChg chg="modSp">
        <pc:chgData name="Jim McGowan" userId="e2c7446dd3aca506" providerId="LiveId" clId="{CEEF7F62-8131-4EFD-90D8-3365BD67164F}" dt="2024-12-02T04:19:14.792" v="278" actId="208"/>
        <pc:sldMkLst>
          <pc:docMk/>
          <pc:sldMk cId="2229208347" sldId="9663"/>
        </pc:sldMkLst>
        <pc:picChg chg="mod">
          <ac:chgData name="Jim McGowan" userId="e2c7446dd3aca506" providerId="LiveId" clId="{CEEF7F62-8131-4EFD-90D8-3365BD67164F}" dt="2024-12-02T04:19:14.792" v="278" actId="208"/>
          <ac:picMkLst>
            <pc:docMk/>
            <pc:sldMk cId="2229208347" sldId="9663"/>
            <ac:picMk id="2" creationId="{7E7CD427-5053-577F-A0D8-143E20B10163}"/>
          </ac:picMkLst>
        </pc:picChg>
      </pc:sldChg>
      <pc:sldChg chg="modSp">
        <pc:chgData name="Jim McGowan" userId="e2c7446dd3aca506" providerId="LiveId" clId="{CEEF7F62-8131-4EFD-90D8-3365BD67164F}" dt="2024-12-02T04:19:30.495" v="284" actId="208"/>
        <pc:sldMkLst>
          <pc:docMk/>
          <pc:sldMk cId="4213441983" sldId="9664"/>
        </pc:sldMkLst>
        <pc:picChg chg="mod">
          <ac:chgData name="Jim McGowan" userId="e2c7446dd3aca506" providerId="LiveId" clId="{CEEF7F62-8131-4EFD-90D8-3365BD67164F}" dt="2024-12-02T04:19:30.495" v="284" actId="208"/>
          <ac:picMkLst>
            <pc:docMk/>
            <pc:sldMk cId="4213441983" sldId="9664"/>
            <ac:picMk id="2" creationId="{7E7CD427-5053-577F-A0D8-143E20B10163}"/>
          </ac:picMkLst>
        </pc:picChg>
      </pc:sldChg>
      <pc:sldChg chg="modSp">
        <pc:chgData name="Jim McGowan" userId="e2c7446dd3aca506" providerId="LiveId" clId="{CEEF7F62-8131-4EFD-90D8-3365BD67164F}" dt="2024-12-02T04:22:15.583" v="308" actId="208"/>
        <pc:sldMkLst>
          <pc:docMk/>
          <pc:sldMk cId="2333627585" sldId="9665"/>
        </pc:sldMkLst>
        <pc:picChg chg="mod">
          <ac:chgData name="Jim McGowan" userId="e2c7446dd3aca506" providerId="LiveId" clId="{CEEF7F62-8131-4EFD-90D8-3365BD67164F}" dt="2024-12-02T04:22:15.583" v="308" actId="208"/>
          <ac:picMkLst>
            <pc:docMk/>
            <pc:sldMk cId="2333627585" sldId="9665"/>
            <ac:picMk id="2" creationId="{7E7CD427-5053-577F-A0D8-143E20B10163}"/>
          </ac:picMkLst>
        </pc:picChg>
      </pc:sldChg>
      <pc:sldChg chg="modSp del">
        <pc:chgData name="Jim McGowan" userId="e2c7446dd3aca506" providerId="LiveId" clId="{CEEF7F62-8131-4EFD-90D8-3365BD67164F}" dt="2024-12-02T04:30:45.376" v="367" actId="47"/>
        <pc:sldMkLst>
          <pc:docMk/>
          <pc:sldMk cId="2063017875" sldId="9666"/>
        </pc:sldMkLst>
        <pc:picChg chg="mod">
          <ac:chgData name="Jim McGowan" userId="e2c7446dd3aca506" providerId="LiveId" clId="{CEEF7F62-8131-4EFD-90D8-3365BD67164F}" dt="2024-12-02T04:25:35.252" v="326" actId="208"/>
          <ac:picMkLst>
            <pc:docMk/>
            <pc:sldMk cId="2063017875" sldId="9666"/>
            <ac:picMk id="3" creationId="{AA3585BF-7CB9-1B91-5E6B-5BB5DABC5512}"/>
          </ac:picMkLst>
        </pc:picChg>
      </pc:sldChg>
      <pc:sldChg chg="modSp del">
        <pc:chgData name="Jim McGowan" userId="e2c7446dd3aca506" providerId="LiveId" clId="{CEEF7F62-8131-4EFD-90D8-3365BD67164F}" dt="2024-12-02T04:31:08.907" v="371" actId="47"/>
        <pc:sldMkLst>
          <pc:docMk/>
          <pc:sldMk cId="1066982004" sldId="9667"/>
        </pc:sldMkLst>
        <pc:picChg chg="mod">
          <ac:chgData name="Jim McGowan" userId="e2c7446dd3aca506" providerId="LiveId" clId="{CEEF7F62-8131-4EFD-90D8-3365BD67164F}" dt="2024-12-02T04:26:15.084" v="330" actId="208"/>
          <ac:picMkLst>
            <pc:docMk/>
            <pc:sldMk cId="1066982004" sldId="9667"/>
            <ac:picMk id="3" creationId="{AA3585BF-7CB9-1B91-5E6B-5BB5DABC5512}"/>
          </ac:picMkLst>
        </pc:picChg>
      </pc:sldChg>
      <pc:sldChg chg="modSp del">
        <pc:chgData name="Jim McGowan" userId="e2c7446dd3aca506" providerId="LiveId" clId="{CEEF7F62-8131-4EFD-90D8-3365BD67164F}" dt="2024-12-02T04:31:34.660" v="375" actId="47"/>
        <pc:sldMkLst>
          <pc:docMk/>
          <pc:sldMk cId="538329095" sldId="9668"/>
        </pc:sldMkLst>
        <pc:picChg chg="mod">
          <ac:chgData name="Jim McGowan" userId="e2c7446dd3aca506" providerId="LiveId" clId="{CEEF7F62-8131-4EFD-90D8-3365BD67164F}" dt="2024-12-02T04:27:07.301" v="334" actId="208"/>
          <ac:picMkLst>
            <pc:docMk/>
            <pc:sldMk cId="538329095" sldId="9668"/>
            <ac:picMk id="3" creationId="{AA3585BF-7CB9-1B91-5E6B-5BB5DABC5512}"/>
          </ac:picMkLst>
        </pc:picChg>
      </pc:sldChg>
      <pc:sldChg chg="del">
        <pc:chgData name="Jim McGowan" userId="e2c7446dd3aca506" providerId="LiveId" clId="{CEEF7F62-8131-4EFD-90D8-3365BD67164F}" dt="2024-12-02T04:32:02.992" v="379" actId="47"/>
        <pc:sldMkLst>
          <pc:docMk/>
          <pc:sldMk cId="3319591988" sldId="9669"/>
        </pc:sldMkLst>
      </pc:sldChg>
      <pc:sldChg chg="modSp">
        <pc:chgData name="Jim McGowan" userId="e2c7446dd3aca506" providerId="LiveId" clId="{CEEF7F62-8131-4EFD-90D8-3365BD67164F}" dt="2024-12-02T04:03:30.802" v="144" actId="208"/>
        <pc:sldMkLst>
          <pc:docMk/>
          <pc:sldMk cId="2576633693" sldId="9675"/>
        </pc:sldMkLst>
        <pc:picChg chg="mod">
          <ac:chgData name="Jim McGowan" userId="e2c7446dd3aca506" providerId="LiveId" clId="{CEEF7F62-8131-4EFD-90D8-3365BD67164F}" dt="2024-12-02T04:03:30.802" v="144" actId="208"/>
          <ac:picMkLst>
            <pc:docMk/>
            <pc:sldMk cId="2576633693" sldId="9675"/>
            <ac:picMk id="31748" creationId="{FFB0A6A9-DB2F-4AB4-AA4C-8AAE097A2786}"/>
          </ac:picMkLst>
        </pc:picChg>
      </pc:sldChg>
      <pc:sldChg chg="modSp">
        <pc:chgData name="Jim McGowan" userId="e2c7446dd3aca506" providerId="LiveId" clId="{CEEF7F62-8131-4EFD-90D8-3365BD67164F}" dt="2024-12-02T04:09:12.066" v="208" actId="208"/>
        <pc:sldMkLst>
          <pc:docMk/>
          <pc:sldMk cId="2328740356" sldId="10039"/>
        </pc:sldMkLst>
        <pc:picChg chg="mod">
          <ac:chgData name="Jim McGowan" userId="e2c7446dd3aca506" providerId="LiveId" clId="{CEEF7F62-8131-4EFD-90D8-3365BD67164F}" dt="2024-12-02T04:09:12.066" v="208" actId="208"/>
          <ac:picMkLst>
            <pc:docMk/>
            <pc:sldMk cId="2328740356" sldId="10039"/>
            <ac:picMk id="31748" creationId="{FFB0A6A9-DB2F-4AB4-AA4C-8AAE097A2786}"/>
          </ac:picMkLst>
        </pc:picChg>
      </pc:sldChg>
      <pc:sldChg chg="modSp mod">
        <pc:chgData name="Jim McGowan" userId="e2c7446dd3aca506" providerId="LiveId" clId="{CEEF7F62-8131-4EFD-90D8-3365BD67164F}" dt="2024-12-02T04:32:32.721" v="382" actId="108"/>
        <pc:sldMkLst>
          <pc:docMk/>
          <pc:sldMk cId="172978836" sldId="10394"/>
        </pc:sldMkLst>
        <pc:spChg chg="mod">
          <ac:chgData name="Jim McGowan" userId="e2c7446dd3aca506" providerId="LiveId" clId="{CEEF7F62-8131-4EFD-90D8-3365BD67164F}" dt="2024-12-02T04:32:32.721" v="382" actId="108"/>
          <ac:spMkLst>
            <pc:docMk/>
            <pc:sldMk cId="172978836" sldId="10394"/>
            <ac:spMk id="3" creationId="{A240BBFD-3BCA-4D4C-AFB8-F750B1DF6001}"/>
          </ac:spMkLst>
        </pc:spChg>
      </pc:sldChg>
      <pc:sldChg chg="modSp mod">
        <pc:chgData name="Jim McGowan" userId="e2c7446dd3aca506" providerId="LiveId" clId="{CEEF7F62-8131-4EFD-90D8-3365BD67164F}" dt="2024-12-02T04:22:04.626" v="306" actId="108"/>
        <pc:sldMkLst>
          <pc:docMk/>
          <pc:sldMk cId="2259164538" sldId="10422"/>
        </pc:sldMkLst>
        <pc:spChg chg="mod">
          <ac:chgData name="Jim McGowan" userId="e2c7446dd3aca506" providerId="LiveId" clId="{CEEF7F62-8131-4EFD-90D8-3365BD67164F}" dt="2024-12-02T04:22:04.626" v="306" actId="108"/>
          <ac:spMkLst>
            <pc:docMk/>
            <pc:sldMk cId="2259164538" sldId="10422"/>
            <ac:spMk id="3" creationId="{A240BBFD-3BCA-4D4C-AFB8-F750B1DF6001}"/>
          </ac:spMkLst>
        </pc:spChg>
      </pc:sldChg>
      <pc:sldChg chg="modSp mod">
        <pc:chgData name="Jim McGowan" userId="e2c7446dd3aca506" providerId="LiveId" clId="{CEEF7F62-8131-4EFD-90D8-3365BD67164F}" dt="2024-12-02T04:32:23.975" v="381" actId="108"/>
        <pc:sldMkLst>
          <pc:docMk/>
          <pc:sldMk cId="3597044066" sldId="10469"/>
        </pc:sldMkLst>
        <pc:spChg chg="mod">
          <ac:chgData name="Jim McGowan" userId="e2c7446dd3aca506" providerId="LiveId" clId="{CEEF7F62-8131-4EFD-90D8-3365BD67164F}" dt="2024-12-02T04:32:23.975" v="381" actId="108"/>
          <ac:spMkLst>
            <pc:docMk/>
            <pc:sldMk cId="3597044066" sldId="10469"/>
            <ac:spMk id="3" creationId="{A240BBFD-3BCA-4D4C-AFB8-F750B1DF6001}"/>
          </ac:spMkLst>
        </pc:spChg>
      </pc:sldChg>
      <pc:sldChg chg="modSp mod">
        <pc:chgData name="Jim McGowan" userId="e2c7446dd3aca506" providerId="LiveId" clId="{CEEF7F62-8131-4EFD-90D8-3365BD67164F}" dt="2024-12-02T04:32:44.478" v="384" actId="108"/>
        <pc:sldMkLst>
          <pc:docMk/>
          <pc:sldMk cId="2679969295" sldId="10470"/>
        </pc:sldMkLst>
        <pc:spChg chg="mod">
          <ac:chgData name="Jim McGowan" userId="e2c7446dd3aca506" providerId="LiveId" clId="{CEEF7F62-8131-4EFD-90D8-3365BD67164F}" dt="2024-12-02T04:32:44.478" v="384" actId="108"/>
          <ac:spMkLst>
            <pc:docMk/>
            <pc:sldMk cId="2679969295" sldId="10470"/>
            <ac:spMk id="3" creationId="{A240BBFD-3BCA-4D4C-AFB8-F750B1DF6001}"/>
          </ac:spMkLst>
        </pc:spChg>
      </pc:sldChg>
      <pc:sldChg chg="addSp delSp modSp mod">
        <pc:chgData name="Jim McGowan" userId="e2c7446dd3aca506" providerId="LiveId" clId="{CEEF7F62-8131-4EFD-90D8-3365BD67164F}" dt="2024-12-02T03:57:10.283" v="33"/>
        <pc:sldMkLst>
          <pc:docMk/>
          <pc:sldMk cId="1478521470" sldId="12094"/>
        </pc:sldMkLst>
        <pc:picChg chg="add mod">
          <ac:chgData name="Jim McGowan" userId="e2c7446dd3aca506" providerId="LiveId" clId="{CEEF7F62-8131-4EFD-90D8-3365BD67164F}" dt="2024-12-02T03:57:10.283" v="33"/>
          <ac:picMkLst>
            <pc:docMk/>
            <pc:sldMk cId="1478521470" sldId="12094"/>
            <ac:picMk id="2" creationId="{C1039737-46BF-1431-6F4D-EC651E010AB2}"/>
          </ac:picMkLst>
        </pc:picChg>
        <pc:picChg chg="del">
          <ac:chgData name="Jim McGowan" userId="e2c7446dd3aca506" providerId="LiveId" clId="{CEEF7F62-8131-4EFD-90D8-3365BD67164F}" dt="2024-12-02T03:57:09.764" v="32" actId="478"/>
          <ac:picMkLst>
            <pc:docMk/>
            <pc:sldMk cId="1478521470" sldId="12094"/>
            <ac:picMk id="4" creationId="{DD757D3B-2FB6-CFC9-AB13-F4B1DB17CCFC}"/>
          </ac:picMkLst>
        </pc:picChg>
      </pc:sldChg>
      <pc:sldChg chg="addSp delSp modSp mod">
        <pc:chgData name="Jim McGowan" userId="e2c7446dd3aca506" providerId="LiveId" clId="{CEEF7F62-8131-4EFD-90D8-3365BD67164F}" dt="2024-12-02T04:24:41.367" v="322" actId="255"/>
        <pc:sldMkLst>
          <pc:docMk/>
          <pc:sldMk cId="1952229761" sldId="12096"/>
        </pc:sldMkLst>
        <pc:spChg chg="mod">
          <ac:chgData name="Jim McGowan" userId="e2c7446dd3aca506" providerId="LiveId" clId="{CEEF7F62-8131-4EFD-90D8-3365BD67164F}" dt="2024-12-02T04:24:41.367" v="322" actId="255"/>
          <ac:spMkLst>
            <pc:docMk/>
            <pc:sldMk cId="1952229761" sldId="12096"/>
            <ac:spMk id="161795" creationId="{E80A37F4-C03E-8FF6-CBDF-E8706DC39DE6}"/>
          </ac:spMkLst>
        </pc:spChg>
        <pc:picChg chg="del">
          <ac:chgData name="Jim McGowan" userId="e2c7446dd3aca506" providerId="LiveId" clId="{CEEF7F62-8131-4EFD-90D8-3365BD67164F}" dt="2024-12-02T04:22:56.392" v="309" actId="478"/>
          <ac:picMkLst>
            <pc:docMk/>
            <pc:sldMk cId="1952229761" sldId="12096"/>
            <ac:picMk id="2" creationId="{CEB474F6-6014-9C62-6DC8-7D164CC11F56}"/>
          </ac:picMkLst>
        </pc:picChg>
        <pc:picChg chg="add del mod">
          <ac:chgData name="Jim McGowan" userId="e2c7446dd3aca506" providerId="LiveId" clId="{CEEF7F62-8131-4EFD-90D8-3365BD67164F}" dt="2024-12-02T04:24:18.488" v="318" actId="478"/>
          <ac:picMkLst>
            <pc:docMk/>
            <pc:sldMk cId="1952229761" sldId="12096"/>
            <ac:picMk id="3" creationId="{B3537609-BAB4-D369-13CC-B09523DEEC68}"/>
          </ac:picMkLst>
        </pc:picChg>
        <pc:picChg chg="add mod">
          <ac:chgData name="Jim McGowan" userId="e2c7446dd3aca506" providerId="LiveId" clId="{CEEF7F62-8131-4EFD-90D8-3365BD67164F}" dt="2024-12-02T04:24:19.766" v="319"/>
          <ac:picMkLst>
            <pc:docMk/>
            <pc:sldMk cId="1952229761" sldId="12096"/>
            <ac:picMk id="4" creationId="{7030FC50-CBB9-DDC6-F859-B9A564E46C09}"/>
          </ac:picMkLst>
        </pc:picChg>
      </pc:sldChg>
      <pc:sldChg chg="addSp delSp modSp mod">
        <pc:chgData name="Jim McGowan" userId="e2c7446dd3aca506" providerId="LiveId" clId="{CEEF7F62-8131-4EFD-90D8-3365BD67164F}" dt="2024-12-02T04:24:29.183" v="321"/>
        <pc:sldMkLst>
          <pc:docMk/>
          <pc:sldMk cId="2750988329" sldId="12097"/>
        </pc:sldMkLst>
        <pc:picChg chg="del">
          <ac:chgData name="Jim McGowan" userId="e2c7446dd3aca506" providerId="LiveId" clId="{CEEF7F62-8131-4EFD-90D8-3365BD67164F}" dt="2024-12-02T04:24:27.813" v="320" actId="478"/>
          <ac:picMkLst>
            <pc:docMk/>
            <pc:sldMk cId="2750988329" sldId="12097"/>
            <ac:picMk id="2" creationId="{D9877601-FCA5-4B12-C1EF-AFB6DE240FE5}"/>
          </ac:picMkLst>
        </pc:picChg>
        <pc:picChg chg="add mod">
          <ac:chgData name="Jim McGowan" userId="e2c7446dd3aca506" providerId="LiveId" clId="{CEEF7F62-8131-4EFD-90D8-3365BD67164F}" dt="2024-12-02T04:24:29.183" v="321"/>
          <ac:picMkLst>
            <pc:docMk/>
            <pc:sldMk cId="2750988329" sldId="12097"/>
            <ac:picMk id="3" creationId="{0C7FB878-98FD-ADEF-F1C2-661AC78A3500}"/>
          </ac:picMkLst>
        </pc:picChg>
      </pc:sldChg>
      <pc:sldChg chg="modSp mod">
        <pc:chgData name="Jim McGowan" userId="e2c7446dd3aca506" providerId="LiveId" clId="{CEEF7F62-8131-4EFD-90D8-3365BD67164F}" dt="2024-12-02T04:01:15.760" v="127" actId="108"/>
        <pc:sldMkLst>
          <pc:docMk/>
          <pc:sldMk cId="1400241981" sldId="12140"/>
        </pc:sldMkLst>
        <pc:spChg chg="mod">
          <ac:chgData name="Jim McGowan" userId="e2c7446dd3aca506" providerId="LiveId" clId="{CEEF7F62-8131-4EFD-90D8-3365BD67164F}" dt="2024-12-02T04:01:15.760" v="127" actId="108"/>
          <ac:spMkLst>
            <pc:docMk/>
            <pc:sldMk cId="1400241981" sldId="12140"/>
            <ac:spMk id="134147" creationId="{79ACEF26-D7E0-711F-3AC3-0CBB8BBBB857}"/>
          </ac:spMkLst>
        </pc:spChg>
      </pc:sldChg>
      <pc:sldChg chg="modSp mod">
        <pc:chgData name="Jim McGowan" userId="e2c7446dd3aca506" providerId="LiveId" clId="{CEEF7F62-8131-4EFD-90D8-3365BD67164F}" dt="2024-12-02T04:00:45.224" v="122" actId="108"/>
        <pc:sldMkLst>
          <pc:docMk/>
          <pc:sldMk cId="2248536070" sldId="12141"/>
        </pc:sldMkLst>
        <pc:spChg chg="mod">
          <ac:chgData name="Jim McGowan" userId="e2c7446dd3aca506" providerId="LiveId" clId="{CEEF7F62-8131-4EFD-90D8-3365BD67164F}" dt="2024-12-02T04:00:45.224" v="122" actId="108"/>
          <ac:spMkLst>
            <pc:docMk/>
            <pc:sldMk cId="2248536070" sldId="12141"/>
            <ac:spMk id="39939" creationId="{755EC84C-2E35-1C5B-417B-0FFE68A7167E}"/>
          </ac:spMkLst>
        </pc:spChg>
        <pc:picChg chg="mod">
          <ac:chgData name="Jim McGowan" userId="e2c7446dd3aca506" providerId="LiveId" clId="{CEEF7F62-8131-4EFD-90D8-3365BD67164F}" dt="2024-12-02T03:54:56.891" v="16" actId="12788"/>
          <ac:picMkLst>
            <pc:docMk/>
            <pc:sldMk cId="2248536070" sldId="12141"/>
            <ac:picMk id="6" creationId="{37160DCE-6B8C-5F71-68A8-09CA137DABCB}"/>
          </ac:picMkLst>
        </pc:picChg>
      </pc:sldChg>
      <pc:sldChg chg="modSp">
        <pc:chgData name="Jim McGowan" userId="e2c7446dd3aca506" providerId="LiveId" clId="{CEEF7F62-8131-4EFD-90D8-3365BD67164F}" dt="2024-12-02T03:55:37.835" v="22" actId="208"/>
        <pc:sldMkLst>
          <pc:docMk/>
          <pc:sldMk cId="1537814589" sldId="12143"/>
        </pc:sldMkLst>
        <pc:picChg chg="mod">
          <ac:chgData name="Jim McGowan" userId="e2c7446dd3aca506" providerId="LiveId" clId="{CEEF7F62-8131-4EFD-90D8-3365BD67164F}" dt="2024-12-02T03:55:37.835" v="22" actId="208"/>
          <ac:picMkLst>
            <pc:docMk/>
            <pc:sldMk cId="1537814589" sldId="12143"/>
            <ac:picMk id="23556" creationId="{AC6EE0B5-ADE8-BE27-B64A-8B48F6CAFD7F}"/>
          </ac:picMkLst>
        </pc:picChg>
      </pc:sldChg>
      <pc:sldChg chg="addSp delSp modSp mod">
        <pc:chgData name="Jim McGowan" userId="e2c7446dd3aca506" providerId="LiveId" clId="{CEEF7F62-8131-4EFD-90D8-3365BD67164F}" dt="2024-12-02T03:56:57.783" v="31"/>
        <pc:sldMkLst>
          <pc:docMk/>
          <pc:sldMk cId="2289353444" sldId="12144"/>
        </pc:sldMkLst>
        <pc:picChg chg="add mod">
          <ac:chgData name="Jim McGowan" userId="e2c7446dd3aca506" providerId="LiveId" clId="{CEEF7F62-8131-4EFD-90D8-3365BD67164F}" dt="2024-12-02T03:56:57.783" v="31"/>
          <ac:picMkLst>
            <pc:docMk/>
            <pc:sldMk cId="2289353444" sldId="12144"/>
            <ac:picMk id="2" creationId="{ADB311B0-E2EA-0408-9B7C-85A99CE3EAF4}"/>
          </ac:picMkLst>
        </pc:picChg>
        <pc:picChg chg="del">
          <ac:chgData name="Jim McGowan" userId="e2c7446dd3aca506" providerId="LiveId" clId="{CEEF7F62-8131-4EFD-90D8-3365BD67164F}" dt="2024-12-02T03:56:57.223" v="30" actId="478"/>
          <ac:picMkLst>
            <pc:docMk/>
            <pc:sldMk cId="2289353444" sldId="12144"/>
            <ac:picMk id="4" creationId="{414CEF3F-B4C3-1330-3E57-1A70320B898B}"/>
          </ac:picMkLst>
        </pc:picChg>
      </pc:sldChg>
      <pc:sldChg chg="addSp delSp modSp mod">
        <pc:chgData name="Jim McGowan" userId="e2c7446dd3aca506" providerId="LiveId" clId="{CEEF7F62-8131-4EFD-90D8-3365BD67164F}" dt="2024-12-02T04:01:49.778" v="131"/>
        <pc:sldMkLst>
          <pc:docMk/>
          <pc:sldMk cId="4288415164" sldId="12146"/>
        </pc:sldMkLst>
        <pc:picChg chg="add mod">
          <ac:chgData name="Jim McGowan" userId="e2c7446dd3aca506" providerId="LiveId" clId="{CEEF7F62-8131-4EFD-90D8-3365BD67164F}" dt="2024-12-02T04:01:49.778" v="131"/>
          <ac:picMkLst>
            <pc:docMk/>
            <pc:sldMk cId="4288415164" sldId="12146"/>
            <ac:picMk id="2" creationId="{B4B51492-5751-434C-4663-AC322D0FDB87}"/>
          </ac:picMkLst>
        </pc:picChg>
        <pc:picChg chg="del">
          <ac:chgData name="Jim McGowan" userId="e2c7446dd3aca506" providerId="LiveId" clId="{CEEF7F62-8131-4EFD-90D8-3365BD67164F}" dt="2024-12-02T04:01:49.280" v="130" actId="478"/>
          <ac:picMkLst>
            <pc:docMk/>
            <pc:sldMk cId="4288415164" sldId="12146"/>
            <ac:picMk id="4" creationId="{596AFF82-7B60-0FA3-25F7-29BE147B8F61}"/>
          </ac:picMkLst>
        </pc:picChg>
      </pc:sldChg>
      <pc:sldChg chg="modSp">
        <pc:chgData name="Jim McGowan" userId="e2c7446dd3aca506" providerId="LiveId" clId="{CEEF7F62-8131-4EFD-90D8-3365BD67164F}" dt="2024-12-02T04:02:50.350" v="137" actId="208"/>
        <pc:sldMkLst>
          <pc:docMk/>
          <pc:sldMk cId="1402591818" sldId="12147"/>
        </pc:sldMkLst>
        <pc:picChg chg="mod">
          <ac:chgData name="Jim McGowan" userId="e2c7446dd3aca506" providerId="LiveId" clId="{CEEF7F62-8131-4EFD-90D8-3365BD67164F}" dt="2024-12-02T04:02:50.350" v="137" actId="208"/>
          <ac:picMkLst>
            <pc:docMk/>
            <pc:sldMk cId="1402591818" sldId="12147"/>
            <ac:picMk id="3" creationId="{7A784F9E-6BC1-E927-82A0-2871A596B3D8}"/>
          </ac:picMkLst>
        </pc:picChg>
      </pc:sldChg>
      <pc:sldChg chg="addSp delSp modSp mod">
        <pc:chgData name="Jim McGowan" userId="e2c7446dd3aca506" providerId="LiveId" clId="{CEEF7F62-8131-4EFD-90D8-3365BD67164F}" dt="2024-12-02T04:08:49.691" v="205"/>
        <pc:sldMkLst>
          <pc:docMk/>
          <pc:sldMk cId="1672771504" sldId="12148"/>
        </pc:sldMkLst>
        <pc:spChg chg="mod">
          <ac:chgData name="Jim McGowan" userId="e2c7446dd3aca506" providerId="LiveId" clId="{CEEF7F62-8131-4EFD-90D8-3365BD67164F}" dt="2024-12-02T04:08:09.475" v="201" actId="108"/>
          <ac:spMkLst>
            <pc:docMk/>
            <pc:sldMk cId="1672771504" sldId="12148"/>
            <ac:spMk id="39939" creationId="{7EAB6C99-D135-1B11-EE8F-D4FB842BB05E}"/>
          </ac:spMkLst>
        </pc:spChg>
        <pc:picChg chg="add mod">
          <ac:chgData name="Jim McGowan" userId="e2c7446dd3aca506" providerId="LiveId" clId="{CEEF7F62-8131-4EFD-90D8-3365BD67164F}" dt="2024-12-02T04:08:49.691" v="205"/>
          <ac:picMkLst>
            <pc:docMk/>
            <pc:sldMk cId="1672771504" sldId="12148"/>
            <ac:picMk id="2" creationId="{8B7B274F-DEBE-8D31-EF08-D4D4F3F389DC}"/>
          </ac:picMkLst>
        </pc:picChg>
        <pc:picChg chg="del">
          <ac:chgData name="Jim McGowan" userId="e2c7446dd3aca506" providerId="LiveId" clId="{CEEF7F62-8131-4EFD-90D8-3365BD67164F}" dt="2024-12-02T04:08:48.980" v="204" actId="478"/>
          <ac:picMkLst>
            <pc:docMk/>
            <pc:sldMk cId="1672771504" sldId="12148"/>
            <ac:picMk id="6" creationId="{EA3AD9A0-BA81-F67E-279A-4A117756E6EB}"/>
          </ac:picMkLst>
        </pc:picChg>
      </pc:sldChg>
      <pc:sldChg chg="modSp mod">
        <pc:chgData name="Jim McGowan" userId="e2c7446dd3aca506" providerId="LiveId" clId="{CEEF7F62-8131-4EFD-90D8-3365BD67164F}" dt="2024-12-02T04:09:03.365" v="206" actId="108"/>
        <pc:sldMkLst>
          <pc:docMk/>
          <pc:sldMk cId="3295177778" sldId="12150"/>
        </pc:sldMkLst>
        <pc:spChg chg="mod">
          <ac:chgData name="Jim McGowan" userId="e2c7446dd3aca506" providerId="LiveId" clId="{CEEF7F62-8131-4EFD-90D8-3365BD67164F}" dt="2024-12-02T04:09:03.365" v="206" actId="108"/>
          <ac:spMkLst>
            <pc:docMk/>
            <pc:sldMk cId="3295177778" sldId="12150"/>
            <ac:spMk id="39939" creationId="{77088864-834D-34FE-2213-2571BA0FC062}"/>
          </ac:spMkLst>
        </pc:spChg>
      </pc:sldChg>
      <pc:sldChg chg="modSp mod">
        <pc:chgData name="Jim McGowan" userId="e2c7446dd3aca506" providerId="LiveId" clId="{CEEF7F62-8131-4EFD-90D8-3365BD67164F}" dt="2024-12-02T04:08:18.515" v="203" actId="208"/>
        <pc:sldMkLst>
          <pc:docMk/>
          <pc:sldMk cId="4261303211" sldId="12151"/>
        </pc:sldMkLst>
        <pc:spChg chg="mod">
          <ac:chgData name="Jim McGowan" userId="e2c7446dd3aca506" providerId="LiveId" clId="{CEEF7F62-8131-4EFD-90D8-3365BD67164F}" dt="2024-12-02T04:08:04.926" v="200" actId="108"/>
          <ac:spMkLst>
            <pc:docMk/>
            <pc:sldMk cId="4261303211" sldId="12151"/>
            <ac:spMk id="3" creationId="{8741B04D-3CEB-07A6-7715-F71B54208639}"/>
          </ac:spMkLst>
        </pc:spChg>
        <pc:picChg chg="mod">
          <ac:chgData name="Jim McGowan" userId="e2c7446dd3aca506" providerId="LiveId" clId="{CEEF7F62-8131-4EFD-90D8-3365BD67164F}" dt="2024-12-02T04:08:18.515" v="203" actId="208"/>
          <ac:picMkLst>
            <pc:docMk/>
            <pc:sldMk cId="4261303211" sldId="12151"/>
            <ac:picMk id="4" creationId="{EFE1D9FE-C5AB-318D-6C35-E20FA9F5BF80}"/>
          </ac:picMkLst>
        </pc:picChg>
      </pc:sldChg>
      <pc:sldChg chg="modSp mod">
        <pc:chgData name="Jim McGowan" userId="e2c7446dd3aca506" providerId="LiveId" clId="{CEEF7F62-8131-4EFD-90D8-3365BD67164F}" dt="2024-12-02T04:07:50.424" v="199" actId="1440"/>
        <pc:sldMkLst>
          <pc:docMk/>
          <pc:sldMk cId="3689717055" sldId="12152"/>
        </pc:sldMkLst>
        <pc:spChg chg="mod">
          <ac:chgData name="Jim McGowan" userId="e2c7446dd3aca506" providerId="LiveId" clId="{CEEF7F62-8131-4EFD-90D8-3365BD67164F}" dt="2024-12-02T04:06:37.216" v="173" actId="207"/>
          <ac:spMkLst>
            <pc:docMk/>
            <pc:sldMk cId="3689717055" sldId="12152"/>
            <ac:spMk id="2" creationId="{8EB46789-36AB-3EA9-40BD-31A35C6B2FAB}"/>
          </ac:spMkLst>
        </pc:spChg>
        <pc:spChg chg="mod">
          <ac:chgData name="Jim McGowan" userId="e2c7446dd3aca506" providerId="LiveId" clId="{CEEF7F62-8131-4EFD-90D8-3365BD67164F}" dt="2024-12-02T04:07:31.817" v="191" actId="12788"/>
          <ac:spMkLst>
            <pc:docMk/>
            <pc:sldMk cId="3689717055" sldId="12152"/>
            <ac:spMk id="3" creationId="{922DF93E-6AF5-D352-5F11-155E48460009}"/>
          </ac:spMkLst>
        </pc:spChg>
        <pc:picChg chg="mod">
          <ac:chgData name="Jim McGowan" userId="e2c7446dd3aca506" providerId="LiveId" clId="{CEEF7F62-8131-4EFD-90D8-3365BD67164F}" dt="2024-12-02T04:07:50.424" v="199" actId="1440"/>
          <ac:picMkLst>
            <pc:docMk/>
            <pc:sldMk cId="3689717055" sldId="12152"/>
            <ac:picMk id="5" creationId="{3274C958-0075-843B-6780-059CC83D8FF7}"/>
          </ac:picMkLst>
        </pc:picChg>
      </pc:sldChg>
      <pc:sldChg chg="modSp mod">
        <pc:chgData name="Jim McGowan" userId="e2c7446dd3aca506" providerId="LiveId" clId="{CEEF7F62-8131-4EFD-90D8-3365BD67164F}" dt="2024-12-02T04:13:20.489" v="237" actId="255"/>
        <pc:sldMkLst>
          <pc:docMk/>
          <pc:sldMk cId="221783671" sldId="12155"/>
        </pc:sldMkLst>
        <pc:spChg chg="mod">
          <ac:chgData name="Jim McGowan" userId="e2c7446dd3aca506" providerId="LiveId" clId="{CEEF7F62-8131-4EFD-90D8-3365BD67164F}" dt="2024-12-02T04:13:20.489" v="237" actId="255"/>
          <ac:spMkLst>
            <pc:docMk/>
            <pc:sldMk cId="221783671" sldId="12155"/>
            <ac:spMk id="13315" creationId="{71985976-4C6B-706E-0229-3D3DBD8D10D8}"/>
          </ac:spMkLst>
        </pc:spChg>
      </pc:sldChg>
      <pc:sldChg chg="modSp mod">
        <pc:chgData name="Jim McGowan" userId="e2c7446dd3aca506" providerId="LiveId" clId="{CEEF7F62-8131-4EFD-90D8-3365BD67164F}" dt="2024-12-02T04:13:09.481" v="236" actId="255"/>
        <pc:sldMkLst>
          <pc:docMk/>
          <pc:sldMk cId="4060154922" sldId="12156"/>
        </pc:sldMkLst>
        <pc:spChg chg="mod">
          <ac:chgData name="Jim McGowan" userId="e2c7446dd3aca506" providerId="LiveId" clId="{CEEF7F62-8131-4EFD-90D8-3365BD67164F}" dt="2024-12-02T04:13:09.481" v="236" actId="255"/>
          <ac:spMkLst>
            <pc:docMk/>
            <pc:sldMk cId="4060154922" sldId="12156"/>
            <ac:spMk id="13315" creationId="{5F0AF022-0586-D282-C529-11148254403B}"/>
          </ac:spMkLst>
        </pc:spChg>
      </pc:sldChg>
      <pc:sldChg chg="modSp mod">
        <pc:chgData name="Jim McGowan" userId="e2c7446dd3aca506" providerId="LiveId" clId="{CEEF7F62-8131-4EFD-90D8-3365BD67164F}" dt="2024-12-02T04:14:49.788" v="249" actId="108"/>
        <pc:sldMkLst>
          <pc:docMk/>
          <pc:sldMk cId="2025917559" sldId="12159"/>
        </pc:sldMkLst>
        <pc:spChg chg="mod">
          <ac:chgData name="Jim McGowan" userId="e2c7446dd3aca506" providerId="LiveId" clId="{CEEF7F62-8131-4EFD-90D8-3365BD67164F}" dt="2024-12-02T04:14:49.788" v="249" actId="108"/>
          <ac:spMkLst>
            <pc:docMk/>
            <pc:sldMk cId="2025917559" sldId="12159"/>
            <ac:spMk id="38914" creationId="{D1F98AD1-0076-BC26-D383-5C879D94B331}"/>
          </ac:spMkLst>
        </pc:spChg>
        <pc:picChg chg="mod">
          <ac:chgData name="Jim McGowan" userId="e2c7446dd3aca506" providerId="LiveId" clId="{CEEF7F62-8131-4EFD-90D8-3365BD67164F}" dt="2024-12-02T04:14:30.010" v="247" actId="208"/>
          <ac:picMkLst>
            <pc:docMk/>
            <pc:sldMk cId="2025917559" sldId="12159"/>
            <ac:picMk id="3" creationId="{6043FFC3-B8E8-4755-EB5F-E821A74BF371}"/>
          </ac:picMkLst>
        </pc:picChg>
      </pc:sldChg>
      <pc:sldChg chg="modSp">
        <pc:chgData name="Jim McGowan" userId="e2c7446dd3aca506" providerId="LiveId" clId="{CEEF7F62-8131-4EFD-90D8-3365BD67164F}" dt="2024-12-02T04:15:20.836" v="255" actId="208"/>
        <pc:sldMkLst>
          <pc:docMk/>
          <pc:sldMk cId="2284799247" sldId="12160"/>
        </pc:sldMkLst>
        <pc:picChg chg="mod">
          <ac:chgData name="Jim McGowan" userId="e2c7446dd3aca506" providerId="LiveId" clId="{CEEF7F62-8131-4EFD-90D8-3365BD67164F}" dt="2024-12-02T04:15:20.836" v="255" actId="208"/>
          <ac:picMkLst>
            <pc:docMk/>
            <pc:sldMk cId="2284799247" sldId="12160"/>
            <ac:picMk id="3" creationId="{2AC63BF2-E1D2-A914-8C52-6642446851F3}"/>
          </ac:picMkLst>
        </pc:picChg>
      </pc:sldChg>
      <pc:sldChg chg="modSp mod">
        <pc:chgData name="Jim McGowan" userId="e2c7446dd3aca506" providerId="LiveId" clId="{CEEF7F62-8131-4EFD-90D8-3365BD67164F}" dt="2024-12-02T04:26:58.142" v="332" actId="108"/>
        <pc:sldMkLst>
          <pc:docMk/>
          <pc:sldMk cId="1235856299" sldId="12163"/>
        </pc:sldMkLst>
        <pc:spChg chg="mod">
          <ac:chgData name="Jim McGowan" userId="e2c7446dd3aca506" providerId="LiveId" clId="{CEEF7F62-8131-4EFD-90D8-3365BD67164F}" dt="2024-12-02T04:26:58.142" v="332" actId="108"/>
          <ac:spMkLst>
            <pc:docMk/>
            <pc:sldMk cId="1235856299" sldId="12163"/>
            <ac:spMk id="134147" creationId="{264CB70E-905A-34C9-9AF7-BAD65B76ED4D}"/>
          </ac:spMkLst>
        </pc:spChg>
      </pc:sldChg>
      <pc:sldChg chg="modSp mod">
        <pc:chgData name="Jim McGowan" userId="e2c7446dd3aca506" providerId="LiveId" clId="{CEEF7F62-8131-4EFD-90D8-3365BD67164F}" dt="2024-12-02T04:32:40.477" v="383" actId="108"/>
        <pc:sldMkLst>
          <pc:docMk/>
          <pc:sldMk cId="1171579424" sldId="12164"/>
        </pc:sldMkLst>
        <pc:spChg chg="mod">
          <ac:chgData name="Jim McGowan" userId="e2c7446dd3aca506" providerId="LiveId" clId="{CEEF7F62-8131-4EFD-90D8-3365BD67164F}" dt="2024-12-02T04:32:40.477" v="383" actId="108"/>
          <ac:spMkLst>
            <pc:docMk/>
            <pc:sldMk cId="1171579424" sldId="12164"/>
            <ac:spMk id="3" creationId="{5057ED7B-851A-0A68-21E1-E3C147302068}"/>
          </ac:spMkLst>
        </pc:spChg>
      </pc:sldChg>
      <pc:sldChg chg="modSp mod">
        <pc:chgData name="Jim McGowan" userId="e2c7446dd3aca506" providerId="LiveId" clId="{CEEF7F62-8131-4EFD-90D8-3365BD67164F}" dt="2024-12-02T04:16:04.850" v="258" actId="108"/>
        <pc:sldMkLst>
          <pc:docMk/>
          <pc:sldMk cId="3163765518" sldId="12165"/>
        </pc:sldMkLst>
        <pc:spChg chg="mod">
          <ac:chgData name="Jim McGowan" userId="e2c7446dd3aca506" providerId="LiveId" clId="{CEEF7F62-8131-4EFD-90D8-3365BD67164F}" dt="2024-12-02T04:16:04.850" v="258" actId="108"/>
          <ac:spMkLst>
            <pc:docMk/>
            <pc:sldMk cId="3163765518" sldId="12165"/>
            <ac:spMk id="39939" creationId="{77088864-834D-34FE-2213-2571BA0FC062}"/>
          </ac:spMkLst>
        </pc:spChg>
      </pc:sldChg>
      <pc:sldChg chg="modSp mod">
        <pc:chgData name="Jim McGowan" userId="e2c7446dd3aca506" providerId="LiveId" clId="{CEEF7F62-8131-4EFD-90D8-3365BD67164F}" dt="2024-12-02T04:33:29.316" v="387" actId="208"/>
        <pc:sldMkLst>
          <pc:docMk/>
          <pc:sldMk cId="501698520" sldId="12166"/>
        </pc:sldMkLst>
        <pc:spChg chg="mod">
          <ac:chgData name="Jim McGowan" userId="e2c7446dd3aca506" providerId="LiveId" clId="{CEEF7F62-8131-4EFD-90D8-3365BD67164F}" dt="2024-12-02T04:33:24.503" v="385" actId="108"/>
          <ac:spMkLst>
            <pc:docMk/>
            <pc:sldMk cId="501698520" sldId="12166"/>
            <ac:spMk id="3" creationId="{A240BBFD-3BCA-4D4C-AFB8-F750B1DF6001}"/>
          </ac:spMkLst>
        </pc:spChg>
        <pc:picChg chg="mod">
          <ac:chgData name="Jim McGowan" userId="e2c7446dd3aca506" providerId="LiveId" clId="{CEEF7F62-8131-4EFD-90D8-3365BD67164F}" dt="2024-12-02T04:33:29.316" v="387" actId="208"/>
          <ac:picMkLst>
            <pc:docMk/>
            <pc:sldMk cId="501698520" sldId="12166"/>
            <ac:picMk id="5" creationId="{4B81A8E9-54A0-4773-8616-95CCE27280F9}"/>
          </ac:picMkLst>
        </pc:picChg>
      </pc:sldChg>
      <pc:sldChg chg="add">
        <pc:chgData name="Jim McGowan" userId="e2c7446dd3aca506" providerId="LiveId" clId="{CEEF7F62-8131-4EFD-90D8-3365BD67164F}" dt="2024-12-02T04:15:45.710" v="256"/>
        <pc:sldMkLst>
          <pc:docMk/>
          <pc:sldMk cId="4089793114" sldId="12167"/>
        </pc:sldMkLst>
      </pc:sldChg>
      <pc:sldChg chg="modSp add mod">
        <pc:chgData name="Jim McGowan" userId="e2c7446dd3aca506" providerId="LiveId" clId="{CEEF7F62-8131-4EFD-90D8-3365BD67164F}" dt="2024-12-02T04:30:35.777" v="366" actId="207"/>
        <pc:sldMkLst>
          <pc:docMk/>
          <pc:sldMk cId="3556664566" sldId="12168"/>
        </pc:sldMkLst>
        <pc:spChg chg="mod">
          <ac:chgData name="Jim McGowan" userId="e2c7446dd3aca506" providerId="LiveId" clId="{CEEF7F62-8131-4EFD-90D8-3365BD67164F}" dt="2024-12-02T04:30:35.777" v="366" actId="207"/>
          <ac:spMkLst>
            <pc:docMk/>
            <pc:sldMk cId="3556664566" sldId="12168"/>
            <ac:spMk id="6" creationId="{BBE7BACD-F713-6389-DDCB-954C7D8F1BCD}"/>
          </ac:spMkLst>
        </pc:spChg>
      </pc:sldChg>
      <pc:sldChg chg="modSp add mod">
        <pc:chgData name="Jim McGowan" userId="e2c7446dd3aca506" providerId="LiveId" clId="{CEEF7F62-8131-4EFD-90D8-3365BD67164F}" dt="2024-12-02T04:31:04.859" v="370" actId="108"/>
        <pc:sldMkLst>
          <pc:docMk/>
          <pc:sldMk cId="3974397196" sldId="12169"/>
        </pc:sldMkLst>
        <pc:spChg chg="mod">
          <ac:chgData name="Jim McGowan" userId="e2c7446dd3aca506" providerId="LiveId" clId="{CEEF7F62-8131-4EFD-90D8-3365BD67164F}" dt="2024-12-02T04:31:04.859" v="370" actId="108"/>
          <ac:spMkLst>
            <pc:docMk/>
            <pc:sldMk cId="3974397196" sldId="12169"/>
            <ac:spMk id="6" creationId="{99AF5DEC-EE5F-3B04-BFCF-D2D41C4AEC2E}"/>
          </ac:spMkLst>
        </pc:spChg>
      </pc:sldChg>
      <pc:sldChg chg="modSp add mod">
        <pc:chgData name="Jim McGowan" userId="e2c7446dd3aca506" providerId="LiveId" clId="{CEEF7F62-8131-4EFD-90D8-3365BD67164F}" dt="2024-12-02T04:31:29.763" v="374" actId="108"/>
        <pc:sldMkLst>
          <pc:docMk/>
          <pc:sldMk cId="2965545743" sldId="12170"/>
        </pc:sldMkLst>
        <pc:spChg chg="mod">
          <ac:chgData name="Jim McGowan" userId="e2c7446dd3aca506" providerId="LiveId" clId="{CEEF7F62-8131-4EFD-90D8-3365BD67164F}" dt="2024-12-02T04:31:29.763" v="374" actId="108"/>
          <ac:spMkLst>
            <pc:docMk/>
            <pc:sldMk cId="2965545743" sldId="12170"/>
            <ac:spMk id="6" creationId="{FCD41429-DC6F-FA77-6A20-6E07F6763C59}"/>
          </ac:spMkLst>
        </pc:spChg>
      </pc:sldChg>
      <pc:sldChg chg="modSp add mod">
        <pc:chgData name="Jim McGowan" userId="e2c7446dd3aca506" providerId="LiveId" clId="{CEEF7F62-8131-4EFD-90D8-3365BD67164F}" dt="2024-12-02T04:31:56.243" v="378" actId="108"/>
        <pc:sldMkLst>
          <pc:docMk/>
          <pc:sldMk cId="2605128501" sldId="12171"/>
        </pc:sldMkLst>
        <pc:spChg chg="mod">
          <ac:chgData name="Jim McGowan" userId="e2c7446dd3aca506" providerId="LiveId" clId="{CEEF7F62-8131-4EFD-90D8-3365BD67164F}" dt="2024-12-02T04:31:56.243" v="378" actId="108"/>
          <ac:spMkLst>
            <pc:docMk/>
            <pc:sldMk cId="2605128501" sldId="12171"/>
            <ac:spMk id="6" creationId="{05D2A0E9-6F8E-E043-6B04-574D3A07A512}"/>
          </ac:spMkLst>
        </pc:spChg>
      </pc:sldChg>
      <pc:sldMasterChg chg="setBg modSldLayout">
        <pc:chgData name="Jim McGowan" userId="e2c7446dd3aca506" providerId="LiveId" clId="{CEEF7F62-8131-4EFD-90D8-3365BD67164F}" dt="2024-12-02T03:53:36.075" v="2"/>
        <pc:sldMasterMkLst>
          <pc:docMk/>
          <pc:sldMasterMk cId="0" sldId="2147483649"/>
        </pc:sldMasterMkLst>
        <pc:sldLayoutChg chg="setBg">
          <pc:chgData name="Jim McGowan" userId="e2c7446dd3aca506" providerId="LiveId" clId="{CEEF7F62-8131-4EFD-90D8-3365BD67164F}" dt="2024-12-02T03:53:36.075" v="2"/>
          <pc:sldLayoutMkLst>
            <pc:docMk/>
            <pc:sldMasterMk cId="0" sldId="2147483649"/>
            <pc:sldLayoutMk cId="3549667051" sldId="2147496292"/>
          </pc:sldLayoutMkLst>
        </pc:sldLayoutChg>
        <pc:sldLayoutChg chg="setBg">
          <pc:chgData name="Jim McGowan" userId="e2c7446dd3aca506" providerId="LiveId" clId="{CEEF7F62-8131-4EFD-90D8-3365BD67164F}" dt="2024-12-02T03:53:36.075" v="2"/>
          <pc:sldLayoutMkLst>
            <pc:docMk/>
            <pc:sldMasterMk cId="0" sldId="2147483649"/>
            <pc:sldLayoutMk cId="3546779648" sldId="2147496293"/>
          </pc:sldLayoutMkLst>
        </pc:sldLayoutChg>
        <pc:sldLayoutChg chg="setBg">
          <pc:chgData name="Jim McGowan" userId="e2c7446dd3aca506" providerId="LiveId" clId="{CEEF7F62-8131-4EFD-90D8-3365BD67164F}" dt="2024-12-02T03:53:36.075" v="2"/>
          <pc:sldLayoutMkLst>
            <pc:docMk/>
            <pc:sldMasterMk cId="0" sldId="2147483649"/>
            <pc:sldLayoutMk cId="3060714948" sldId="2147496294"/>
          </pc:sldLayoutMkLst>
        </pc:sldLayoutChg>
        <pc:sldLayoutChg chg="setBg">
          <pc:chgData name="Jim McGowan" userId="e2c7446dd3aca506" providerId="LiveId" clId="{CEEF7F62-8131-4EFD-90D8-3365BD67164F}" dt="2024-12-02T03:53:36.075" v="2"/>
          <pc:sldLayoutMkLst>
            <pc:docMk/>
            <pc:sldMasterMk cId="0" sldId="2147483649"/>
            <pc:sldLayoutMk cId="1969654004" sldId="2147496295"/>
          </pc:sldLayoutMkLst>
        </pc:sldLayoutChg>
        <pc:sldLayoutChg chg="setBg">
          <pc:chgData name="Jim McGowan" userId="e2c7446dd3aca506" providerId="LiveId" clId="{CEEF7F62-8131-4EFD-90D8-3365BD67164F}" dt="2024-12-02T03:53:36.075" v="2"/>
          <pc:sldLayoutMkLst>
            <pc:docMk/>
            <pc:sldMasterMk cId="0" sldId="2147483649"/>
            <pc:sldLayoutMk cId="1172516178" sldId="2147496296"/>
          </pc:sldLayoutMkLst>
        </pc:sldLayoutChg>
        <pc:sldLayoutChg chg="setBg">
          <pc:chgData name="Jim McGowan" userId="e2c7446dd3aca506" providerId="LiveId" clId="{CEEF7F62-8131-4EFD-90D8-3365BD67164F}" dt="2024-12-02T03:53:36.075" v="2"/>
          <pc:sldLayoutMkLst>
            <pc:docMk/>
            <pc:sldMasterMk cId="0" sldId="2147483649"/>
            <pc:sldLayoutMk cId="2287918238" sldId="2147496297"/>
          </pc:sldLayoutMkLst>
        </pc:sldLayoutChg>
        <pc:sldLayoutChg chg="setBg">
          <pc:chgData name="Jim McGowan" userId="e2c7446dd3aca506" providerId="LiveId" clId="{CEEF7F62-8131-4EFD-90D8-3365BD67164F}" dt="2024-12-02T03:53:36.075" v="2"/>
          <pc:sldLayoutMkLst>
            <pc:docMk/>
            <pc:sldMasterMk cId="0" sldId="2147483649"/>
            <pc:sldLayoutMk cId="1236168254" sldId="2147496298"/>
          </pc:sldLayoutMkLst>
        </pc:sldLayoutChg>
        <pc:sldLayoutChg chg="setBg">
          <pc:chgData name="Jim McGowan" userId="e2c7446dd3aca506" providerId="LiveId" clId="{CEEF7F62-8131-4EFD-90D8-3365BD67164F}" dt="2024-12-02T03:53:36.075" v="2"/>
          <pc:sldLayoutMkLst>
            <pc:docMk/>
            <pc:sldMasterMk cId="0" sldId="2147483649"/>
            <pc:sldLayoutMk cId="3789219269" sldId="2147496299"/>
          </pc:sldLayoutMkLst>
        </pc:sldLayoutChg>
        <pc:sldLayoutChg chg="setBg">
          <pc:chgData name="Jim McGowan" userId="e2c7446dd3aca506" providerId="LiveId" clId="{CEEF7F62-8131-4EFD-90D8-3365BD67164F}" dt="2024-12-02T03:53:36.075" v="2"/>
          <pc:sldLayoutMkLst>
            <pc:docMk/>
            <pc:sldMasterMk cId="0" sldId="2147483649"/>
            <pc:sldLayoutMk cId="4050478808" sldId="2147496300"/>
          </pc:sldLayoutMkLst>
        </pc:sldLayoutChg>
        <pc:sldLayoutChg chg="setBg">
          <pc:chgData name="Jim McGowan" userId="e2c7446dd3aca506" providerId="LiveId" clId="{CEEF7F62-8131-4EFD-90D8-3365BD67164F}" dt="2024-12-02T03:53:36.075" v="2"/>
          <pc:sldLayoutMkLst>
            <pc:docMk/>
            <pc:sldMasterMk cId="0" sldId="2147483649"/>
            <pc:sldLayoutMk cId="355601720" sldId="2147496301"/>
          </pc:sldLayoutMkLst>
        </pc:sldLayoutChg>
        <pc:sldLayoutChg chg="setBg">
          <pc:chgData name="Jim McGowan" userId="e2c7446dd3aca506" providerId="LiveId" clId="{CEEF7F62-8131-4EFD-90D8-3365BD67164F}" dt="2024-12-02T03:53:36.075" v="2"/>
          <pc:sldLayoutMkLst>
            <pc:docMk/>
            <pc:sldMasterMk cId="0" sldId="2147483649"/>
            <pc:sldLayoutMk cId="3016857073" sldId="2147496302"/>
          </pc:sldLayoutMkLst>
        </pc:sldLayoutChg>
        <pc:sldLayoutChg chg="setBg">
          <pc:chgData name="Jim McGowan" userId="e2c7446dd3aca506" providerId="LiveId" clId="{CEEF7F62-8131-4EFD-90D8-3365BD67164F}" dt="2024-12-02T03:53:36.075" v="2"/>
          <pc:sldLayoutMkLst>
            <pc:docMk/>
            <pc:sldMasterMk cId="0" sldId="2147483649"/>
            <pc:sldLayoutMk cId="3598482965" sldId="2147496303"/>
          </pc:sldLayoutMkLst>
        </pc:sldLayoutChg>
        <pc:sldLayoutChg chg="setBg">
          <pc:chgData name="Jim McGowan" userId="e2c7446dd3aca506" providerId="LiveId" clId="{CEEF7F62-8131-4EFD-90D8-3365BD67164F}" dt="2024-12-02T03:53:36.075" v="2"/>
          <pc:sldLayoutMkLst>
            <pc:docMk/>
            <pc:sldMasterMk cId="0" sldId="2147483649"/>
            <pc:sldLayoutMk cId="1354280587" sldId="2147496304"/>
          </pc:sldLayoutMkLst>
        </pc:sldLayoutChg>
        <pc:sldLayoutChg chg="setBg">
          <pc:chgData name="Jim McGowan" userId="e2c7446dd3aca506" providerId="LiveId" clId="{CEEF7F62-8131-4EFD-90D8-3365BD67164F}" dt="2024-12-02T03:53:36.075" v="2"/>
          <pc:sldLayoutMkLst>
            <pc:docMk/>
            <pc:sldMasterMk cId="0" sldId="2147483649"/>
            <pc:sldLayoutMk cId="2121065259" sldId="2147496305"/>
          </pc:sldLayoutMkLst>
        </pc:sldLayoutChg>
        <pc:sldLayoutChg chg="setBg">
          <pc:chgData name="Jim McGowan" userId="e2c7446dd3aca506" providerId="LiveId" clId="{CEEF7F62-8131-4EFD-90D8-3365BD67164F}" dt="2024-12-02T03:53:36.075" v="2"/>
          <pc:sldLayoutMkLst>
            <pc:docMk/>
            <pc:sldMasterMk cId="0" sldId="2147483649"/>
            <pc:sldLayoutMk cId="434371711" sldId="2147496306"/>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8" name="Rectangle 4">
            <a:extLst>
              <a:ext uri="{FF2B5EF4-FFF2-40B4-BE49-F238E27FC236}">
                <a16:creationId xmlns:a16="http://schemas.microsoft.com/office/drawing/2014/main" id="{901D300A-8290-40A1-8A18-2CCC8F69C520}"/>
              </a:ext>
            </a:extLst>
          </p:cNvPr>
          <p:cNvSpPr>
            <a:spLocks noGrp="1" noChangeArrowheads="1"/>
          </p:cNvSpPr>
          <p:nvPr>
            <p:ph type="ftr" sz="quarter" idx="2"/>
          </p:nvPr>
        </p:nvSpPr>
        <p:spPr bwMode="auto">
          <a:xfrm>
            <a:off x="0" y="9122452"/>
            <a:ext cx="3169920" cy="478748"/>
          </a:xfrm>
          <a:prstGeom prst="rect">
            <a:avLst/>
          </a:prstGeom>
          <a:noFill/>
          <a:ln w="9525">
            <a:noFill/>
            <a:miter lim="800000"/>
            <a:headEnd/>
            <a:tailEnd/>
          </a:ln>
        </p:spPr>
        <p:txBody>
          <a:bodyPr vert="horz" wrap="square" lIns="97532" tIns="48767" rIns="97532" bIns="48767" numCol="1" anchor="b" anchorCtr="0" compatLnSpc="1">
            <a:prstTxWarp prst="textNoShape">
              <a:avLst/>
            </a:prstTxWarp>
          </a:bodyPr>
          <a:lstStyle>
            <a:lvl1pPr defTabSz="922291" eaLnBrk="1" hangingPunct="1">
              <a:defRPr sz="14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36869" name="Rectangle 5">
            <a:extLst>
              <a:ext uri="{FF2B5EF4-FFF2-40B4-BE49-F238E27FC236}">
                <a16:creationId xmlns:a16="http://schemas.microsoft.com/office/drawing/2014/main" id="{38696068-63F5-4B57-A363-769945ECADA1}"/>
              </a:ext>
            </a:extLst>
          </p:cNvPr>
          <p:cNvSpPr>
            <a:spLocks noGrp="1" noChangeArrowheads="1"/>
          </p:cNvSpPr>
          <p:nvPr>
            <p:ph type="sldNum" sz="quarter" idx="3"/>
          </p:nvPr>
        </p:nvSpPr>
        <p:spPr bwMode="auto">
          <a:xfrm>
            <a:off x="4145280" y="9122452"/>
            <a:ext cx="3169920" cy="478748"/>
          </a:xfrm>
          <a:prstGeom prst="rect">
            <a:avLst/>
          </a:prstGeom>
          <a:noFill/>
          <a:ln w="9525">
            <a:noFill/>
            <a:miter lim="800000"/>
            <a:headEnd/>
            <a:tailEnd/>
          </a:ln>
        </p:spPr>
        <p:txBody>
          <a:bodyPr vert="horz" wrap="square" lIns="97532" tIns="48767" rIns="97532" bIns="48767" numCol="1" anchor="b" anchorCtr="0" compatLnSpc="1">
            <a:prstTxWarp prst="textNoShape">
              <a:avLst/>
            </a:prstTxWarp>
          </a:bodyPr>
          <a:lstStyle>
            <a:lvl1pPr algn="r" defTabSz="920898" eaLnBrk="1" hangingPunct="1">
              <a:defRPr sz="1400" smtClean="0"/>
            </a:lvl1pPr>
          </a:lstStyle>
          <a:p>
            <a:pPr>
              <a:defRPr/>
            </a:pPr>
            <a:fld id="{F56FB74F-9A4F-4B8F-B55F-0155425F2C8E}" type="slidenum">
              <a:rPr lang="en-US" altLang="en-US">
                <a:latin typeface="Calibri" panose="020F0502020204030204" pitchFamily="34" charset="0"/>
              </a:rPr>
              <a:pPr>
                <a:defRPr/>
              </a:pPr>
              <a:t>‹#›</a:t>
            </a:fld>
            <a:endParaRPr lang="en-US" altLang="en-US" dirty="0">
              <a:latin typeface="Calibri" panose="020F0502020204030204" pitchFamily="34" charset="0"/>
            </a:endParaRPr>
          </a:p>
        </p:txBody>
      </p:sp>
      <p:sp>
        <p:nvSpPr>
          <p:cNvPr id="2" name="Header Placeholder 1">
            <a:extLst>
              <a:ext uri="{FF2B5EF4-FFF2-40B4-BE49-F238E27FC236}">
                <a16:creationId xmlns:a16="http://schemas.microsoft.com/office/drawing/2014/main" id="{E227660E-C050-5151-6DE2-1E17C2431F9C}"/>
              </a:ext>
            </a:extLst>
          </p:cNvPr>
          <p:cNvSpPr>
            <a:spLocks noGrp="1"/>
          </p:cNvSpPr>
          <p:nvPr>
            <p:ph type="hdr" sz="quarter"/>
          </p:nvPr>
        </p:nvSpPr>
        <p:spPr>
          <a:xfrm>
            <a:off x="1935481" y="152400"/>
            <a:ext cx="3606800" cy="838200"/>
          </a:xfrm>
          <a:prstGeom prst="rect">
            <a:avLst/>
          </a:prstGeom>
        </p:spPr>
        <p:txBody>
          <a:bodyPr vert="horz" lIns="106978" tIns="53489" rIns="106978" bIns="53489" rtlCol="0"/>
          <a:lstStyle>
            <a:lvl1pPr algn="ctr">
              <a:defRPr sz="1500" dirty="0">
                <a:latin typeface="Calibri" panose="020F0502020204030204" pitchFamily="34" charset="0"/>
                <a:cs typeface="Calibri" panose="020F0502020204030204" pitchFamily="34" charset="0"/>
              </a:defRPr>
            </a:lvl1pPr>
          </a:lstStyle>
          <a:p>
            <a:pPr>
              <a:defRPr/>
            </a:pPr>
            <a:r>
              <a:rPr lang="en-US" sz="1800" dirty="0"/>
              <a:t>Dr. Andy Woods</a:t>
            </a:r>
          </a:p>
          <a:p>
            <a:pPr>
              <a:defRPr/>
            </a:pPr>
            <a:r>
              <a:rPr lang="en-US" sz="1800" dirty="0"/>
              <a:t>2 Thessalonians – 007 – 2v3a</a:t>
            </a:r>
          </a:p>
          <a:p>
            <a:pPr>
              <a:defRPr/>
            </a:pPr>
            <a:r>
              <a:rPr lang="en-US" sz="1800" dirty="0"/>
              <a:t>08-27-2023</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0F1BA9B-76CB-4A0E-A6E1-D581F0118E89}"/>
              </a:ext>
            </a:extLst>
          </p:cNvPr>
          <p:cNvSpPr>
            <a:spLocks noGrp="1"/>
          </p:cNvSpPr>
          <p:nvPr>
            <p:ph type="hdr" sz="quarter"/>
          </p:nvPr>
        </p:nvSpPr>
        <p:spPr bwMode="auto">
          <a:xfrm>
            <a:off x="0" y="0"/>
            <a:ext cx="3169920" cy="478748"/>
          </a:xfrm>
          <a:prstGeom prst="rect">
            <a:avLst/>
          </a:prstGeom>
          <a:noFill/>
          <a:ln w="9525">
            <a:noFill/>
            <a:miter lim="800000"/>
            <a:headEnd/>
            <a:tailEnd/>
          </a:ln>
        </p:spPr>
        <p:txBody>
          <a:bodyPr vert="horz" wrap="square" lIns="97532" tIns="48767" rIns="97532" bIns="48767" numCol="1" anchor="t" anchorCtr="0" compatLnSpc="1">
            <a:prstTxWarp prst="textNoShape">
              <a:avLst/>
            </a:prstTxWarp>
          </a:bodyPr>
          <a:lstStyle>
            <a:lvl1pPr defTabSz="922291" eaLnBrk="1" hangingPunct="1">
              <a:defRPr sz="1400">
                <a:latin typeface="Calibri" panose="020F0502020204030204" pitchFamily="34" charset="0"/>
                <a:cs typeface="Arial" charset="0"/>
              </a:defRPr>
            </a:lvl1pPr>
          </a:lstStyle>
          <a:p>
            <a:pPr>
              <a:defRPr/>
            </a:pPr>
            <a:endParaRPr lang="en-US" dirty="0"/>
          </a:p>
        </p:txBody>
      </p:sp>
      <p:sp>
        <p:nvSpPr>
          <p:cNvPr id="3" name="Date Placeholder 2">
            <a:extLst>
              <a:ext uri="{FF2B5EF4-FFF2-40B4-BE49-F238E27FC236}">
                <a16:creationId xmlns:a16="http://schemas.microsoft.com/office/drawing/2014/main" id="{6DF5B97F-1EBA-4212-9475-AB91572652D5}"/>
              </a:ext>
            </a:extLst>
          </p:cNvPr>
          <p:cNvSpPr>
            <a:spLocks noGrp="1"/>
          </p:cNvSpPr>
          <p:nvPr>
            <p:ph type="dt" idx="1"/>
          </p:nvPr>
        </p:nvSpPr>
        <p:spPr bwMode="auto">
          <a:xfrm>
            <a:off x="4143587" y="0"/>
            <a:ext cx="3169920" cy="478748"/>
          </a:xfrm>
          <a:prstGeom prst="rect">
            <a:avLst/>
          </a:prstGeom>
          <a:noFill/>
          <a:ln w="9525">
            <a:noFill/>
            <a:miter lim="800000"/>
            <a:headEnd/>
            <a:tailEnd/>
          </a:ln>
        </p:spPr>
        <p:txBody>
          <a:bodyPr vert="horz" wrap="square" lIns="97532" tIns="48767" rIns="97532" bIns="48767" numCol="1" anchor="t" anchorCtr="0" compatLnSpc="1">
            <a:prstTxWarp prst="textNoShape">
              <a:avLst/>
            </a:prstTxWarp>
          </a:bodyPr>
          <a:lstStyle>
            <a:lvl1pPr algn="r" defTabSz="922291" eaLnBrk="1" hangingPunct="1">
              <a:defRPr sz="1400">
                <a:latin typeface="Calibri" panose="020F0502020204030204" pitchFamily="34" charset="0"/>
                <a:cs typeface="Arial" charset="0"/>
              </a:defRPr>
            </a:lvl1pPr>
          </a:lstStyle>
          <a:p>
            <a:pPr>
              <a:defRPr/>
            </a:pPr>
            <a:fld id="{A1ECA7B4-8F8C-4E82-9DA1-55948ACC6C67}" type="datetimeFigureOut">
              <a:rPr lang="en-US" smtClean="0"/>
              <a:pPr>
                <a:defRPr/>
              </a:pPr>
              <a:t>12/2/2024</a:t>
            </a:fld>
            <a:endParaRPr lang="en-US" dirty="0"/>
          </a:p>
        </p:txBody>
      </p:sp>
      <p:sp>
        <p:nvSpPr>
          <p:cNvPr id="4" name="Slide Image Placeholder 3">
            <a:extLst>
              <a:ext uri="{FF2B5EF4-FFF2-40B4-BE49-F238E27FC236}">
                <a16:creationId xmlns:a16="http://schemas.microsoft.com/office/drawing/2014/main" id="{EB6A067D-6789-4709-8D44-EE06BB91D3DF}"/>
              </a:ext>
            </a:extLst>
          </p:cNvPr>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183" tIns="50592" rIns="101183" bIns="50592" rtlCol="0" anchor="ctr"/>
          <a:lstStyle/>
          <a:p>
            <a:pPr lvl="0"/>
            <a:endParaRPr lang="en-US" noProof="0" dirty="0"/>
          </a:p>
        </p:txBody>
      </p:sp>
      <p:sp>
        <p:nvSpPr>
          <p:cNvPr id="5" name="Notes Placeholder 4">
            <a:extLst>
              <a:ext uri="{FF2B5EF4-FFF2-40B4-BE49-F238E27FC236}">
                <a16:creationId xmlns:a16="http://schemas.microsoft.com/office/drawing/2014/main" id="{EE002C62-F138-44BB-9219-73E5F5BEE3AB}"/>
              </a:ext>
            </a:extLst>
          </p:cNvPr>
          <p:cNvSpPr>
            <a:spLocks noGrp="1"/>
          </p:cNvSpPr>
          <p:nvPr>
            <p:ph type="body" sz="quarter" idx="3"/>
          </p:nvPr>
        </p:nvSpPr>
        <p:spPr bwMode="auto">
          <a:xfrm>
            <a:off x="731520" y="4561226"/>
            <a:ext cx="5852160" cy="4318573"/>
          </a:xfrm>
          <a:prstGeom prst="rect">
            <a:avLst/>
          </a:prstGeom>
          <a:noFill/>
          <a:ln w="9525">
            <a:noFill/>
            <a:miter lim="800000"/>
            <a:headEnd/>
            <a:tailEnd/>
          </a:ln>
        </p:spPr>
        <p:txBody>
          <a:bodyPr vert="horz" wrap="square" lIns="97532" tIns="48767" rIns="97532" bIns="4876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B139984-9F12-4DD0-8B91-1DFED7CB7771}"/>
              </a:ext>
            </a:extLst>
          </p:cNvPr>
          <p:cNvSpPr>
            <a:spLocks noGrp="1"/>
          </p:cNvSpPr>
          <p:nvPr>
            <p:ph type="ftr" sz="quarter" idx="4"/>
          </p:nvPr>
        </p:nvSpPr>
        <p:spPr bwMode="auto">
          <a:xfrm>
            <a:off x="0" y="9120813"/>
            <a:ext cx="3169920" cy="478748"/>
          </a:xfrm>
          <a:prstGeom prst="rect">
            <a:avLst/>
          </a:prstGeom>
          <a:noFill/>
          <a:ln w="9525">
            <a:noFill/>
            <a:miter lim="800000"/>
            <a:headEnd/>
            <a:tailEnd/>
          </a:ln>
        </p:spPr>
        <p:txBody>
          <a:bodyPr vert="horz" wrap="square" lIns="97532" tIns="48767" rIns="97532" bIns="48767" numCol="1" anchor="b" anchorCtr="0" compatLnSpc="1">
            <a:prstTxWarp prst="textNoShape">
              <a:avLst/>
            </a:prstTxWarp>
          </a:bodyPr>
          <a:lstStyle>
            <a:lvl1pPr defTabSz="922291"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a:extLst>
              <a:ext uri="{FF2B5EF4-FFF2-40B4-BE49-F238E27FC236}">
                <a16:creationId xmlns:a16="http://schemas.microsoft.com/office/drawing/2014/main" id="{69AEFD34-6B70-478E-8B9E-00CA8C1336A8}"/>
              </a:ext>
            </a:extLst>
          </p:cNvPr>
          <p:cNvSpPr>
            <a:spLocks noGrp="1"/>
          </p:cNvSpPr>
          <p:nvPr>
            <p:ph type="sldNum" sz="quarter" idx="5"/>
          </p:nvPr>
        </p:nvSpPr>
        <p:spPr bwMode="auto">
          <a:xfrm>
            <a:off x="4143587" y="9120813"/>
            <a:ext cx="3169920" cy="478748"/>
          </a:xfrm>
          <a:prstGeom prst="rect">
            <a:avLst/>
          </a:prstGeom>
          <a:noFill/>
          <a:ln w="9525">
            <a:noFill/>
            <a:miter lim="800000"/>
            <a:headEnd/>
            <a:tailEnd/>
          </a:ln>
        </p:spPr>
        <p:txBody>
          <a:bodyPr vert="horz" wrap="square" lIns="97532" tIns="48767" rIns="97532" bIns="48767" numCol="1" anchor="b" anchorCtr="0" compatLnSpc="1">
            <a:prstTxWarp prst="textNoShape">
              <a:avLst/>
            </a:prstTxWarp>
          </a:bodyPr>
          <a:lstStyle>
            <a:lvl1pPr algn="r" defTabSz="920898" eaLnBrk="1" hangingPunct="1">
              <a:defRPr sz="1400" smtClean="0">
                <a:latin typeface="Calibri" panose="020F0502020204030204" pitchFamily="34" charset="0"/>
              </a:defRPr>
            </a:lvl1pPr>
          </a:lstStyle>
          <a:p>
            <a:pPr>
              <a:defRPr/>
            </a:pPr>
            <a:fld id="{8CAF5D7D-18A1-4B9A-AC5F-822C5A1135E0}"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CAF5D7D-18A1-4B9A-AC5F-822C5A1135E0}" type="slidenum">
              <a:rPr lang="en-US" altLang="en-US" smtClean="0"/>
              <a:pPr>
                <a:defRPr/>
              </a:pPr>
              <a:t>3</a:t>
            </a:fld>
            <a:endParaRPr lang="en-US" altLang="en-US" dirty="0"/>
          </a:p>
        </p:txBody>
      </p:sp>
    </p:spTree>
    <p:extLst>
      <p:ext uri="{BB962C8B-B14F-4D97-AF65-F5344CB8AC3E}">
        <p14:creationId xmlns:p14="http://schemas.microsoft.com/office/powerpoint/2010/main" val="364851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CAF5D7D-18A1-4B9A-AC5F-822C5A1135E0}" type="slidenum">
              <a:rPr lang="en-US" altLang="en-US" smtClean="0"/>
              <a:pPr>
                <a:defRPr/>
              </a:pPr>
              <a:t>56</a:t>
            </a:fld>
            <a:endParaRPr lang="en-US" altLang="en-US" dirty="0"/>
          </a:p>
        </p:txBody>
      </p:sp>
    </p:spTree>
    <p:extLst>
      <p:ext uri="{BB962C8B-B14F-4D97-AF65-F5344CB8AC3E}">
        <p14:creationId xmlns:p14="http://schemas.microsoft.com/office/powerpoint/2010/main" val="86617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844AB-A895-0020-E35D-BBA33DFC71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8D5BE4-FBE6-D945-8E01-4B15217373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8526D0-1DCC-3D8B-EE62-B34C44A1A71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D4801AD-B82B-1860-7E73-03BA52E3E52A}"/>
              </a:ext>
            </a:extLst>
          </p:cNvPr>
          <p:cNvSpPr>
            <a:spLocks noGrp="1"/>
          </p:cNvSpPr>
          <p:nvPr>
            <p:ph type="sldNum" sz="quarter" idx="5"/>
          </p:nvPr>
        </p:nvSpPr>
        <p:spPr/>
        <p:txBody>
          <a:bodyPr/>
          <a:lstStyle/>
          <a:p>
            <a:pPr>
              <a:defRPr/>
            </a:pPr>
            <a:fld id="{8CAF5D7D-18A1-4B9A-AC5F-822C5A1135E0}" type="slidenum">
              <a:rPr lang="en-US" altLang="en-US" smtClean="0"/>
              <a:pPr>
                <a:defRPr/>
              </a:pPr>
              <a:t>71</a:t>
            </a:fld>
            <a:endParaRPr lang="en-US" altLang="en-US" dirty="0"/>
          </a:p>
        </p:txBody>
      </p:sp>
    </p:spTree>
    <p:extLst>
      <p:ext uri="{BB962C8B-B14F-4D97-AF65-F5344CB8AC3E}">
        <p14:creationId xmlns:p14="http://schemas.microsoft.com/office/powerpoint/2010/main" val="2471318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8F55095-7B13-49D2-88F5-098085CC0949}"/>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8A8B0333-A612-469F-8637-7331A1B8CB18}"/>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549667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AB3528FC-DC6C-4D4A-B7FE-DA342649A6EF}"/>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1010210D-0254-4969-8D0C-7F84974E690B}"/>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086893BC-F55C-46F4-A224-1F4315D72C78}"/>
              </a:ext>
            </a:extLst>
          </p:cNvPr>
          <p:cNvSpPr>
            <a:spLocks noGrp="1" noChangeArrowheads="1"/>
          </p:cNvSpPr>
          <p:nvPr>
            <p:ph type="sldNum" sz="quarter" idx="12"/>
          </p:nvPr>
        </p:nvSpPr>
        <p:spPr/>
        <p:txBody>
          <a:bodyPr/>
          <a:lstStyle>
            <a:lvl1pPr>
              <a:defRPr smtClean="0"/>
            </a:lvl1pPr>
          </a:lstStyle>
          <a:p>
            <a:pPr>
              <a:defRPr/>
            </a:pPr>
            <a:fld id="{8150B839-9B27-45A9-B00F-97CA6CDB7BCA}" type="slidenum">
              <a:rPr lang="en-US" altLang="en-US"/>
              <a:pPr>
                <a:defRPr/>
              </a:pPr>
              <a:t>‹#›</a:t>
            </a:fld>
            <a:endParaRPr lang="en-US" altLang="en-US"/>
          </a:p>
        </p:txBody>
      </p:sp>
    </p:spTree>
    <p:extLst>
      <p:ext uri="{BB962C8B-B14F-4D97-AF65-F5344CB8AC3E}">
        <p14:creationId xmlns:p14="http://schemas.microsoft.com/office/powerpoint/2010/main" val="355601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a:extLst>
              <a:ext uri="{FF2B5EF4-FFF2-40B4-BE49-F238E27FC236}">
                <a16:creationId xmlns:a16="http://schemas.microsoft.com/office/drawing/2014/main" id="{CDE68A42-C078-4469-A66B-4495E2634C56}"/>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36">
            <a:extLst>
              <a:ext uri="{FF2B5EF4-FFF2-40B4-BE49-F238E27FC236}">
                <a16:creationId xmlns:a16="http://schemas.microsoft.com/office/drawing/2014/main" id="{9107EC4F-D688-4EEF-B6F9-048B85374E3B}"/>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C7DB0FD5-2482-4D09-92A8-643E8E910E9A}"/>
              </a:ext>
            </a:extLst>
          </p:cNvPr>
          <p:cNvSpPr>
            <a:spLocks noGrp="1" noChangeArrowheads="1"/>
          </p:cNvSpPr>
          <p:nvPr>
            <p:ph type="sldNum" sz="quarter" idx="12"/>
          </p:nvPr>
        </p:nvSpPr>
        <p:spPr/>
        <p:txBody>
          <a:bodyPr/>
          <a:lstStyle>
            <a:lvl1pPr>
              <a:defRPr smtClean="0"/>
            </a:lvl1pPr>
          </a:lstStyle>
          <a:p>
            <a:pPr>
              <a:defRPr/>
            </a:pPr>
            <a:fld id="{62CAE1B6-0C97-4842-AC1E-18C75DEF4EF6}" type="slidenum">
              <a:rPr lang="en-US" altLang="en-US"/>
              <a:pPr>
                <a:defRPr/>
              </a:pPr>
              <a:t>‹#›</a:t>
            </a:fld>
            <a:endParaRPr lang="en-US" altLang="en-US"/>
          </a:p>
        </p:txBody>
      </p:sp>
    </p:spTree>
    <p:extLst>
      <p:ext uri="{BB962C8B-B14F-4D97-AF65-F5344CB8AC3E}">
        <p14:creationId xmlns:p14="http://schemas.microsoft.com/office/powerpoint/2010/main" val="3016857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88D566F2-1284-4523-B4BA-CB6D63645B75}"/>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1D011471-5250-490C-9C51-6D71371CD737}"/>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6221FE5C-6F69-4F52-BFEE-2909D4D3C90D}"/>
              </a:ext>
            </a:extLst>
          </p:cNvPr>
          <p:cNvSpPr>
            <a:spLocks noGrp="1" noChangeArrowheads="1"/>
          </p:cNvSpPr>
          <p:nvPr>
            <p:ph type="sldNum" sz="quarter" idx="12"/>
          </p:nvPr>
        </p:nvSpPr>
        <p:spPr/>
        <p:txBody>
          <a:bodyPr/>
          <a:lstStyle>
            <a:lvl1pPr>
              <a:defRPr smtClean="0"/>
            </a:lvl1pPr>
          </a:lstStyle>
          <a:p>
            <a:pPr>
              <a:defRPr/>
            </a:pPr>
            <a:fld id="{DDFABB32-5487-4F03-919B-89510ED05617}" type="slidenum">
              <a:rPr lang="en-US" altLang="en-US"/>
              <a:pPr>
                <a:defRPr/>
              </a:pPr>
              <a:t>‹#›</a:t>
            </a:fld>
            <a:endParaRPr lang="en-US" altLang="en-US"/>
          </a:p>
        </p:txBody>
      </p:sp>
    </p:spTree>
    <p:extLst>
      <p:ext uri="{BB962C8B-B14F-4D97-AF65-F5344CB8AC3E}">
        <p14:creationId xmlns:p14="http://schemas.microsoft.com/office/powerpoint/2010/main" val="3598482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1559984" y="1946275"/>
            <a:ext cx="50800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68431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pPr>
              <a:defRPr/>
            </a:pPr>
            <a:fld id="{BD85A5CC-2907-4BF9-824D-5877B2E017CA}" type="slidenum">
              <a:rPr lang="en-US"/>
              <a:pPr>
                <a:defRPr/>
              </a:pPr>
              <a:t>‹#›</a:t>
            </a:fld>
            <a:endParaRPr lang="en-US"/>
          </a:p>
        </p:txBody>
      </p:sp>
    </p:spTree>
    <p:extLst>
      <p:ext uri="{BB962C8B-B14F-4D97-AF65-F5344CB8AC3E}">
        <p14:creationId xmlns:p14="http://schemas.microsoft.com/office/powerpoint/2010/main" val="13542805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0B256E90-1540-4BDD-BE46-BC5C8B961EE5}" type="slidenum">
              <a:rPr lang="en-US"/>
              <a:pPr>
                <a:defRPr/>
              </a:pPr>
              <a:t>‹#›</a:t>
            </a:fld>
            <a:endParaRPr lang="en-US"/>
          </a:p>
        </p:txBody>
      </p:sp>
    </p:spTree>
    <p:extLst>
      <p:ext uri="{BB962C8B-B14F-4D97-AF65-F5344CB8AC3E}">
        <p14:creationId xmlns:p14="http://schemas.microsoft.com/office/powerpoint/2010/main" val="21210652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1559984" y="1946275"/>
            <a:ext cx="103632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4C1770DC-A357-497B-8062-DBFC6B489430}" type="datetime1">
              <a:rPr lang="en-US"/>
              <a:pPr>
                <a:defRPr/>
              </a:pPr>
              <a:t>12/2/2024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fld id="{A3EF16CB-0333-4C7A-82A6-C2756022D2B7}" type="slidenum">
              <a:rPr lang="en-US" altLang="en-US"/>
              <a:pPr/>
              <a:t>‹#›</a:t>
            </a:fld>
            <a:endParaRPr lang="en-US" altLang="en-US"/>
          </a:p>
        </p:txBody>
      </p:sp>
    </p:spTree>
    <p:extLst>
      <p:ext uri="{BB962C8B-B14F-4D97-AF65-F5344CB8AC3E}">
        <p14:creationId xmlns:p14="http://schemas.microsoft.com/office/powerpoint/2010/main" val="434371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1DB9103-2CB8-4233-B75F-DB55E9612B08}"/>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F902156A-97A2-430D-A158-8EAB8257A4E0}"/>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546779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F876452-75A6-4AAF-97C7-01D7582E5963}"/>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C2E5B3DF-F0DB-45BB-BD71-5E3266FFEA99}"/>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060714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5131CB3-0AAC-4010-A1E7-45DABB3A0501}"/>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C34A22F3-30E1-423D-9D38-42BFE68FB365}"/>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969654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A6E9D5E-8667-4A2E-9CD4-80BDC56CE761}"/>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37DD31E7-79B4-4863-A913-D69CB1F9A0D0}"/>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72516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5DB455C-8F77-43BD-ABBD-7E94CC488BF3}"/>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33AEC885-0E46-4CBA-825F-4CD68A4D0923}"/>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287918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11A585B-296C-4F81-83AA-BA042CE90A8D}"/>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9DFE3BE5-077E-4398-8C8B-B821C53F3E18}"/>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236168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E60E037-A2CB-4606-9E7B-0AA97E2B76B1}"/>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33CCAE82-AD23-4370-96E7-EEF98326FF44}"/>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789219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E9E48C0-0E01-4AEA-86A5-CAA698625E2B}"/>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6C0ABA62-A7FF-4F6E-BBB1-4D66F50F03B8}"/>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050478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E0F95C19-2DC5-4CED-BBCD-1930FC1BE34C}"/>
              </a:ext>
            </a:extLst>
          </p:cNvPr>
          <p:cNvGrpSpPr>
            <a:grpSpLocks/>
          </p:cNvGrpSpPr>
          <p:nvPr/>
        </p:nvGrpSpPr>
        <p:grpSpPr bwMode="auto">
          <a:xfrm>
            <a:off x="0" y="5"/>
            <a:ext cx="1447800" cy="6854825"/>
            <a:chOff x="0" y="0"/>
            <a:chExt cx="684" cy="4318"/>
          </a:xfrm>
        </p:grpSpPr>
        <p:sp>
          <p:nvSpPr>
            <p:cNvPr id="14339" name="Rectangle 3">
              <a:extLst>
                <a:ext uri="{FF2B5EF4-FFF2-40B4-BE49-F238E27FC236}">
                  <a16:creationId xmlns:a16="http://schemas.microsoft.com/office/drawing/2014/main" id="{DE098569-E146-4172-BE56-F5ADF7D63786}"/>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sz="2400" dirty="0">
                <a:latin typeface="Calibri" panose="020F0502020204030204" pitchFamily="34" charset="0"/>
                <a:cs typeface="+mn-cs"/>
              </a:endParaRPr>
            </a:p>
          </p:txBody>
        </p:sp>
        <p:grpSp>
          <p:nvGrpSpPr>
            <p:cNvPr id="1033" name="Group 4">
              <a:extLst>
                <a:ext uri="{FF2B5EF4-FFF2-40B4-BE49-F238E27FC236}">
                  <a16:creationId xmlns:a16="http://schemas.microsoft.com/office/drawing/2014/main" id="{2D2C2648-B172-430F-887D-8D957EF996EA}"/>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33B46CCE-6015-4241-99F6-8D962944C06E}"/>
                  </a:ext>
                </a:extLst>
              </p:cNvPr>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35" name="Rectangle 6">
                <a:extLst>
                  <a:ext uri="{FF2B5EF4-FFF2-40B4-BE49-F238E27FC236}">
                    <a16:creationId xmlns:a16="http://schemas.microsoft.com/office/drawing/2014/main" id="{763CF42B-BCBB-4552-ACBB-5896296C4F2D}"/>
                  </a:ext>
                </a:extLst>
              </p:cNvPr>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36" name="Rectangle 7">
                <a:extLst>
                  <a:ext uri="{FF2B5EF4-FFF2-40B4-BE49-F238E27FC236}">
                    <a16:creationId xmlns:a16="http://schemas.microsoft.com/office/drawing/2014/main" id="{6D84E3D1-F9FD-4B0D-B6F9-EFCA88265BCA}"/>
                  </a:ext>
                </a:extLst>
              </p:cNvPr>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37" name="Rectangle 8">
                <a:extLst>
                  <a:ext uri="{FF2B5EF4-FFF2-40B4-BE49-F238E27FC236}">
                    <a16:creationId xmlns:a16="http://schemas.microsoft.com/office/drawing/2014/main" id="{D6E74E84-949B-47D0-A88E-63F1FA31E154}"/>
                  </a:ext>
                </a:extLst>
              </p:cNvPr>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38" name="Rectangle 9">
                <a:extLst>
                  <a:ext uri="{FF2B5EF4-FFF2-40B4-BE49-F238E27FC236}">
                    <a16:creationId xmlns:a16="http://schemas.microsoft.com/office/drawing/2014/main" id="{A985C28C-BFB0-458F-8305-260FE4CB7515}"/>
                  </a:ext>
                </a:extLst>
              </p:cNvPr>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39" name="Rectangle 10">
                <a:extLst>
                  <a:ext uri="{FF2B5EF4-FFF2-40B4-BE49-F238E27FC236}">
                    <a16:creationId xmlns:a16="http://schemas.microsoft.com/office/drawing/2014/main" id="{254462BF-B72C-4B24-96D9-EC4E13A3949D}"/>
                  </a:ext>
                </a:extLst>
              </p:cNvPr>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0" name="Rectangle 11">
                <a:extLst>
                  <a:ext uri="{FF2B5EF4-FFF2-40B4-BE49-F238E27FC236}">
                    <a16:creationId xmlns:a16="http://schemas.microsoft.com/office/drawing/2014/main" id="{6C6DA97C-8F8B-471D-B561-9A04D1D186C7}"/>
                  </a:ext>
                </a:extLst>
              </p:cNvPr>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1" name="Rectangle 12">
                <a:extLst>
                  <a:ext uri="{FF2B5EF4-FFF2-40B4-BE49-F238E27FC236}">
                    <a16:creationId xmlns:a16="http://schemas.microsoft.com/office/drawing/2014/main" id="{9D0CCAF1-6B22-40BD-A521-A0945E41201F}"/>
                  </a:ext>
                </a:extLst>
              </p:cNvPr>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2" name="Rectangle 13">
                <a:extLst>
                  <a:ext uri="{FF2B5EF4-FFF2-40B4-BE49-F238E27FC236}">
                    <a16:creationId xmlns:a16="http://schemas.microsoft.com/office/drawing/2014/main" id="{DE72B279-E701-49A3-891C-C44DC858A0C0}"/>
                  </a:ext>
                </a:extLst>
              </p:cNvPr>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3" name="Rectangle 14">
                <a:extLst>
                  <a:ext uri="{FF2B5EF4-FFF2-40B4-BE49-F238E27FC236}">
                    <a16:creationId xmlns:a16="http://schemas.microsoft.com/office/drawing/2014/main" id="{58D106F1-0230-4B2C-890E-4CF09E64B893}"/>
                  </a:ext>
                </a:extLst>
              </p:cNvPr>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4" name="Rectangle 15">
                <a:extLst>
                  <a:ext uri="{FF2B5EF4-FFF2-40B4-BE49-F238E27FC236}">
                    <a16:creationId xmlns:a16="http://schemas.microsoft.com/office/drawing/2014/main" id="{B3C7A582-517A-4BD2-8BB0-7DCDBB92D7E3}"/>
                  </a:ext>
                </a:extLst>
              </p:cNvPr>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5" name="Rectangle 16">
                <a:extLst>
                  <a:ext uri="{FF2B5EF4-FFF2-40B4-BE49-F238E27FC236}">
                    <a16:creationId xmlns:a16="http://schemas.microsoft.com/office/drawing/2014/main" id="{F97FA99E-97DF-4B91-9458-68CD54CF8481}"/>
                  </a:ext>
                </a:extLst>
              </p:cNvPr>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6" name="Rectangle 17">
                <a:extLst>
                  <a:ext uri="{FF2B5EF4-FFF2-40B4-BE49-F238E27FC236}">
                    <a16:creationId xmlns:a16="http://schemas.microsoft.com/office/drawing/2014/main" id="{E7146ED3-7E37-4C30-A520-D1D6316DAEFA}"/>
                  </a:ext>
                </a:extLst>
              </p:cNvPr>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7" name="Rectangle 18">
                <a:extLst>
                  <a:ext uri="{FF2B5EF4-FFF2-40B4-BE49-F238E27FC236}">
                    <a16:creationId xmlns:a16="http://schemas.microsoft.com/office/drawing/2014/main" id="{58148CF1-8E03-4487-B584-335BAB9DFEF0}"/>
                  </a:ext>
                </a:extLst>
              </p:cNvPr>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8" name="Rectangle 19">
                <a:extLst>
                  <a:ext uri="{FF2B5EF4-FFF2-40B4-BE49-F238E27FC236}">
                    <a16:creationId xmlns:a16="http://schemas.microsoft.com/office/drawing/2014/main" id="{B0A9F347-B659-45E1-A793-29CFA0BC5561}"/>
                  </a:ext>
                </a:extLst>
              </p:cNvPr>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9" name="Rectangle 20">
                <a:extLst>
                  <a:ext uri="{FF2B5EF4-FFF2-40B4-BE49-F238E27FC236}">
                    <a16:creationId xmlns:a16="http://schemas.microsoft.com/office/drawing/2014/main" id="{83FDFD86-4D8F-4AA1-BBBC-FFAE4399ECB8}"/>
                  </a:ext>
                </a:extLst>
              </p:cNvPr>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0" name="Rectangle 21">
                <a:extLst>
                  <a:ext uri="{FF2B5EF4-FFF2-40B4-BE49-F238E27FC236}">
                    <a16:creationId xmlns:a16="http://schemas.microsoft.com/office/drawing/2014/main" id="{2B683C3B-D329-4590-AC63-8CC34410A325}"/>
                  </a:ext>
                </a:extLst>
              </p:cNvPr>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1" name="Rectangle 22">
                <a:extLst>
                  <a:ext uri="{FF2B5EF4-FFF2-40B4-BE49-F238E27FC236}">
                    <a16:creationId xmlns:a16="http://schemas.microsoft.com/office/drawing/2014/main" id="{F00E07FE-4C11-45AA-AD1E-6053BAD7B0EC}"/>
                  </a:ext>
                </a:extLst>
              </p:cNvPr>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2" name="Rectangle 23">
                <a:extLst>
                  <a:ext uri="{FF2B5EF4-FFF2-40B4-BE49-F238E27FC236}">
                    <a16:creationId xmlns:a16="http://schemas.microsoft.com/office/drawing/2014/main" id="{60B9E0DD-D112-4700-B9F8-FA3634BA14D0}"/>
                  </a:ext>
                </a:extLst>
              </p:cNvPr>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3" name="Rectangle 24">
                <a:extLst>
                  <a:ext uri="{FF2B5EF4-FFF2-40B4-BE49-F238E27FC236}">
                    <a16:creationId xmlns:a16="http://schemas.microsoft.com/office/drawing/2014/main" id="{AE896702-2BA9-4D02-B9AF-0D7425692277}"/>
                  </a:ext>
                </a:extLst>
              </p:cNvPr>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4" name="Rectangle 25">
                <a:extLst>
                  <a:ext uri="{FF2B5EF4-FFF2-40B4-BE49-F238E27FC236}">
                    <a16:creationId xmlns:a16="http://schemas.microsoft.com/office/drawing/2014/main" id="{AE530D09-6DC6-48CD-9DDC-FE39E4BFEC7E}"/>
                  </a:ext>
                </a:extLst>
              </p:cNvPr>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5" name="Rectangle 26">
                <a:extLst>
                  <a:ext uri="{FF2B5EF4-FFF2-40B4-BE49-F238E27FC236}">
                    <a16:creationId xmlns:a16="http://schemas.microsoft.com/office/drawing/2014/main" id="{85FD8A9A-0C62-4D57-A823-7788EDA1374D}"/>
                  </a:ext>
                </a:extLst>
              </p:cNvPr>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6" name="Rectangle 27">
                <a:extLst>
                  <a:ext uri="{FF2B5EF4-FFF2-40B4-BE49-F238E27FC236}">
                    <a16:creationId xmlns:a16="http://schemas.microsoft.com/office/drawing/2014/main" id="{139AB9D7-0AFF-4059-82AF-32544AB7F7A3}"/>
                  </a:ext>
                </a:extLst>
              </p:cNvPr>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7" name="Rectangle 28">
                <a:extLst>
                  <a:ext uri="{FF2B5EF4-FFF2-40B4-BE49-F238E27FC236}">
                    <a16:creationId xmlns:a16="http://schemas.microsoft.com/office/drawing/2014/main" id="{B139890F-DEFF-4B2D-8F92-0E4853B0D739}"/>
                  </a:ext>
                </a:extLst>
              </p:cNvPr>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8" name="Rectangle 29">
                <a:extLst>
                  <a:ext uri="{FF2B5EF4-FFF2-40B4-BE49-F238E27FC236}">
                    <a16:creationId xmlns:a16="http://schemas.microsoft.com/office/drawing/2014/main" id="{E104025A-7223-4BCB-8D78-03FFB1B98438}"/>
                  </a:ext>
                </a:extLst>
              </p:cNvPr>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9" name="Rectangle 30">
                <a:extLst>
                  <a:ext uri="{FF2B5EF4-FFF2-40B4-BE49-F238E27FC236}">
                    <a16:creationId xmlns:a16="http://schemas.microsoft.com/office/drawing/2014/main" id="{DBC21BD0-CE55-4C70-9351-73EBCC29A65D}"/>
                  </a:ext>
                </a:extLst>
              </p:cNvPr>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60" name="Rectangle 31">
                <a:extLst>
                  <a:ext uri="{FF2B5EF4-FFF2-40B4-BE49-F238E27FC236}">
                    <a16:creationId xmlns:a16="http://schemas.microsoft.com/office/drawing/2014/main" id="{AD601533-BFE9-4D4B-ABA5-635721AF4812}"/>
                  </a:ext>
                </a:extLst>
              </p:cNvPr>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61" name="Rectangle 32">
                <a:extLst>
                  <a:ext uri="{FF2B5EF4-FFF2-40B4-BE49-F238E27FC236}">
                    <a16:creationId xmlns:a16="http://schemas.microsoft.com/office/drawing/2014/main" id="{3EE22948-F2D5-4B10-8966-F511916742AE}"/>
                  </a:ext>
                </a:extLst>
              </p:cNvPr>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62" name="Rectangle 33">
                <a:extLst>
                  <a:ext uri="{FF2B5EF4-FFF2-40B4-BE49-F238E27FC236}">
                    <a16:creationId xmlns:a16="http://schemas.microsoft.com/office/drawing/2014/main" id="{5BCBEFE4-B65C-475D-A2A2-D27A9A908E68}"/>
                  </a:ext>
                </a:extLst>
              </p:cNvPr>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grpSp>
      </p:grpSp>
      <p:sp>
        <p:nvSpPr>
          <p:cNvPr id="1027" name="Rectangle 34">
            <a:extLst>
              <a:ext uri="{FF2B5EF4-FFF2-40B4-BE49-F238E27FC236}">
                <a16:creationId xmlns:a16="http://schemas.microsoft.com/office/drawing/2014/main" id="{2E3F26A1-457A-4E77-9FB7-DB852B80A36F}"/>
              </a:ext>
            </a:extLst>
          </p:cNvPr>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a:extLst>
              <a:ext uri="{FF2B5EF4-FFF2-40B4-BE49-F238E27FC236}">
                <a16:creationId xmlns:a16="http://schemas.microsoft.com/office/drawing/2014/main" id="{3F91D09E-1F40-4ABF-930A-E565CD414B7E}"/>
              </a:ext>
            </a:extLst>
          </p:cNvPr>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a:extLst>
              <a:ext uri="{FF2B5EF4-FFF2-40B4-BE49-F238E27FC236}">
                <a16:creationId xmlns:a16="http://schemas.microsoft.com/office/drawing/2014/main" id="{0B8DEC82-1881-4CD6-92D8-AE06C326CF8F}"/>
              </a:ext>
            </a:extLst>
          </p:cNvPr>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a:extLst>
              <a:ext uri="{FF2B5EF4-FFF2-40B4-BE49-F238E27FC236}">
                <a16:creationId xmlns:a16="http://schemas.microsoft.com/office/drawing/2014/main" id="{3DABAE02-2507-4B6B-B16D-B07F0CAAA06C}"/>
              </a:ext>
            </a:extLst>
          </p:cNvPr>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0146077B-9308-43E0-B16D-E382476ABC93}" type="slidenum">
              <a:rPr lang="en-US" altLang="en-US" smtClean="0"/>
              <a:pPr>
                <a:defRPr/>
              </a:pPr>
              <a:t>‹#›</a:t>
            </a:fld>
            <a:endParaRPr lang="en-US" altLang="en-US" dirty="0"/>
          </a:p>
        </p:txBody>
      </p:sp>
      <p:sp>
        <p:nvSpPr>
          <p:cNvPr id="14374" name="Rectangle 38">
            <a:extLst>
              <a:ext uri="{FF2B5EF4-FFF2-40B4-BE49-F238E27FC236}">
                <a16:creationId xmlns:a16="http://schemas.microsoft.com/office/drawing/2014/main" id="{423F768F-39CA-4BFF-9CE5-E6FAE7E4704B}"/>
              </a:ext>
            </a:extLst>
          </p:cNvPr>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6292" r:id="rId1"/>
    <p:sldLayoutId id="2147496293" r:id="rId2"/>
    <p:sldLayoutId id="2147496294" r:id="rId3"/>
    <p:sldLayoutId id="2147496295" r:id="rId4"/>
    <p:sldLayoutId id="2147496296" r:id="rId5"/>
    <p:sldLayoutId id="2147496297" r:id="rId6"/>
    <p:sldLayoutId id="2147496298" r:id="rId7"/>
    <p:sldLayoutId id="2147496299" r:id="rId8"/>
    <p:sldLayoutId id="2147496300" r:id="rId9"/>
    <p:sldLayoutId id="2147496301" r:id="rId10"/>
    <p:sldLayoutId id="2147496302" r:id="rId11"/>
    <p:sldLayoutId id="2147496303" r:id="rId12"/>
    <p:sldLayoutId id="2147496304" r:id="rId13"/>
    <p:sldLayoutId id="2147496305" r:id="rId14"/>
    <p:sldLayoutId id="2147496306" r:id="rId15"/>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189" algn="l" rtl="0" fontAlgn="base">
        <a:spcBef>
          <a:spcPct val="0"/>
        </a:spcBef>
        <a:spcAft>
          <a:spcPct val="0"/>
        </a:spcAft>
        <a:defRPr sz="4400">
          <a:solidFill>
            <a:schemeClr val="tx2"/>
          </a:solidFill>
          <a:latin typeface="Times New Roman" pitchFamily="18" charset="0"/>
        </a:defRPr>
      </a:lvl6pPr>
      <a:lvl7pPr marL="914377" algn="l" rtl="0" fontAlgn="base">
        <a:spcBef>
          <a:spcPct val="0"/>
        </a:spcBef>
        <a:spcAft>
          <a:spcPct val="0"/>
        </a:spcAft>
        <a:defRPr sz="4400">
          <a:solidFill>
            <a:schemeClr val="tx2"/>
          </a:solidFill>
          <a:latin typeface="Times New Roman" pitchFamily="18" charset="0"/>
        </a:defRPr>
      </a:lvl7pPr>
      <a:lvl8pPr marL="1371566" algn="l" rtl="0" fontAlgn="base">
        <a:spcBef>
          <a:spcPct val="0"/>
        </a:spcBef>
        <a:spcAft>
          <a:spcPct val="0"/>
        </a:spcAft>
        <a:defRPr sz="4400">
          <a:solidFill>
            <a:schemeClr val="tx2"/>
          </a:solidFill>
          <a:latin typeface="Times New Roman" pitchFamily="18" charset="0"/>
        </a:defRPr>
      </a:lvl8pPr>
      <a:lvl9pPr marL="1828754" algn="l" rtl="0" fontAlgn="base">
        <a:spcBef>
          <a:spcPct val="0"/>
        </a:spcBef>
        <a:spcAft>
          <a:spcPct val="0"/>
        </a:spcAft>
        <a:defRPr sz="4400">
          <a:solidFill>
            <a:schemeClr val="tx2"/>
          </a:solidFill>
          <a:latin typeface="Times New Roman" pitchFamily="18" charset="0"/>
        </a:defRPr>
      </a:lvl9pPr>
    </p:titleStyle>
    <p:bodyStyle>
      <a:lvl1pPr marL="342891" indent="-342891"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32" indent="-285744"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2971" indent="-228594"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160" indent="-228594"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349" indent="-228594"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537" indent="-228594"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726" indent="-228594"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8914" indent="-228594"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103" indent="-228594"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0.xml"/></Relationships>
</file>

<file path=ppt/slides/_rels/slide10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10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0.xml"/></Relationships>
</file>

<file path=ppt/slides/_rels/slide10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1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0.xml"/></Relationships>
</file>

<file path=ppt/slides/_rels/slide11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0.xml"/></Relationships>
</file>

<file path=ppt/slides/_rels/slide1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10.xml"/></Relationships>
</file>

<file path=ppt/slides/_rels/slide11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0.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0.xml"/></Relationships>
</file>

<file path=ppt/slides/_rels/slide1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0.xml"/></Relationships>
</file>

<file path=ppt/slides/_rels/slide12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0.xml"/></Relationships>
</file>

<file path=ppt/slides/_rels/slide12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0.xml"/></Relationships>
</file>

<file path=ppt/slides/_rels/slide1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0.xml"/></Relationships>
</file>

<file path=ppt/slides/_rels/slide9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DF204D2-030C-45FA-95EF-DCE609C491D5}"/>
              </a:ext>
            </a:extLst>
          </p:cNvPr>
          <p:cNvPicPr>
            <a:picLocks noChangeAspect="1"/>
          </p:cNvPicPr>
          <p:nvPr/>
        </p:nvPicPr>
        <p:blipFill>
          <a:blip r:embed="rId2" cstate="email">
            <a:extLst>
              <a:ext uri="{28A0092B-C50C-407E-A947-70E740481C1C}">
                <a14:useLocalDpi xmlns:a14="http://schemas.microsoft.com/office/drawing/2010/main"/>
              </a:ext>
            </a:extLst>
          </a:blip>
          <a:srcRect b="16667"/>
          <a:stretch/>
        </p:blipFill>
        <p:spPr>
          <a:xfrm>
            <a:off x="2819400" y="5627876"/>
            <a:ext cx="867642" cy="1085344"/>
          </a:xfrm>
          <a:prstGeom prst="rect">
            <a:avLst/>
          </a:prstGeom>
        </p:spPr>
      </p:pic>
      <p:pic>
        <p:nvPicPr>
          <p:cNvPr id="8" name="Picture 7">
            <a:extLst>
              <a:ext uri="{FF2B5EF4-FFF2-40B4-BE49-F238E27FC236}">
                <a16:creationId xmlns:a16="http://schemas.microsoft.com/office/drawing/2014/main" id="{DABC90B4-9D19-4A6A-BA8D-22C5C2D0CBA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08688" y="2286000"/>
            <a:ext cx="2574625" cy="3200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 name="Subtitle 2">
            <a:extLst>
              <a:ext uri="{FF2B5EF4-FFF2-40B4-BE49-F238E27FC236}">
                <a16:creationId xmlns:a16="http://schemas.microsoft.com/office/drawing/2014/main" id="{934962ED-5D2D-4373-85E1-4BEE568CDCC9}"/>
              </a:ext>
            </a:extLst>
          </p:cNvPr>
          <p:cNvSpPr txBox="1">
            <a:spLocks/>
          </p:cNvSpPr>
          <p:nvPr/>
        </p:nvSpPr>
        <p:spPr bwMode="auto">
          <a:xfrm>
            <a:off x="3714750" y="5638800"/>
            <a:ext cx="4762500" cy="1097280"/>
          </a:xfrm>
          <a:prstGeom prst="rect">
            <a:avLst/>
          </a:prstGeom>
          <a:noFill/>
          <a:ln w="9525">
            <a:noFill/>
            <a:miter lim="800000"/>
            <a:headEnd/>
            <a:tailEnd/>
          </a:ln>
          <a:effectLst/>
        </p:spPr>
        <p:txBody>
          <a:bodyPr vert="horz" wrap="square" lIns="92075" tIns="46039" rIns="92075" bIns="46039" numCol="1" anchor="ctr"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spcBef>
                <a:spcPts val="0"/>
              </a:spcBef>
            </a:pPr>
            <a:r>
              <a:rPr lang="en-US" altLang="en-US" kern="0" dirty="0">
                <a:solidFill>
                  <a:schemeClr val="tx1"/>
                </a:solidFill>
                <a:effectLst>
                  <a:outerShdw blurRad="38100" dist="38100" dir="2700000" algn="tl">
                    <a:srgbClr val="000000">
                      <a:alpha val="43137"/>
                    </a:srgbClr>
                  </a:outerShdw>
                </a:effectLst>
              </a:rPr>
              <a:t>Dr. Andy Woods</a:t>
            </a:r>
          </a:p>
          <a:p>
            <a:pPr eaLnBrk="1" hangingPunct="1">
              <a:spcBef>
                <a:spcPts val="0"/>
              </a:spcBef>
            </a:pPr>
            <a:r>
              <a:rPr lang="en-US" altLang="en-US" sz="2000" kern="0" dirty="0">
                <a:solidFill>
                  <a:schemeClr val="tx1"/>
                </a:solidFill>
                <a:effectLst>
                  <a:outerShdw blurRad="38100" dist="38100" dir="2700000" algn="tl">
                    <a:srgbClr val="000000">
                      <a:alpha val="43137"/>
                    </a:srgbClr>
                  </a:outerShdw>
                </a:effectLst>
              </a:rPr>
              <a:t>Senior Pastor – Sugar Land Bible Church</a:t>
            </a:r>
          </a:p>
          <a:p>
            <a:pPr eaLnBrk="1" hangingPunct="1">
              <a:spcBef>
                <a:spcPts val="0"/>
              </a:spcBef>
            </a:pPr>
            <a:r>
              <a:rPr lang="en-US" altLang="en-US" sz="2000" kern="0" dirty="0">
                <a:solidFill>
                  <a:schemeClr val="tx1"/>
                </a:solidFill>
                <a:effectLst>
                  <a:outerShdw blurRad="38100" dist="38100" dir="2700000" algn="tl">
                    <a:srgbClr val="000000">
                      <a:alpha val="43137"/>
                    </a:srgbClr>
                  </a:outerShdw>
                </a:effectLst>
              </a:rPr>
              <a:t>President – Chafer Theological Seminary</a:t>
            </a:r>
          </a:p>
        </p:txBody>
      </p:sp>
      <p:sp>
        <p:nvSpPr>
          <p:cNvPr id="11" name="Title 1">
            <a:extLst>
              <a:ext uri="{FF2B5EF4-FFF2-40B4-BE49-F238E27FC236}">
                <a16:creationId xmlns:a16="http://schemas.microsoft.com/office/drawing/2014/main" id="{9F8EB2B7-24E6-44ED-9401-6F6BA478AE3F}"/>
              </a:ext>
            </a:extLst>
          </p:cNvPr>
          <p:cNvSpPr txBox="1">
            <a:spLocks/>
          </p:cNvSpPr>
          <p:nvPr/>
        </p:nvSpPr>
        <p:spPr bwMode="auto">
          <a:xfrm>
            <a:off x="2324100" y="228602"/>
            <a:ext cx="7543800" cy="182046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lvl="0" eaLnBrk="1" hangingPunct="1">
              <a:spcBef>
                <a:spcPts val="0"/>
              </a:spcBef>
              <a:buClr>
                <a:srgbClr val="00FFFF"/>
              </a:buClr>
              <a:buSzPct val="75000"/>
              <a:defRPr/>
            </a:pPr>
            <a:r>
              <a:rPr lang="en-US" kern="0" dirty="0">
                <a:effectLst>
                  <a:outerShdw blurRad="38100" dist="38100" dir="2700000" algn="tl">
                    <a:srgbClr val="000000"/>
                  </a:outerShdw>
                </a:effectLst>
                <a:latin typeface="Calibri" panose="020F0502020204030204" pitchFamily="34" charset="0"/>
                <a:ea typeface="+mn-ea"/>
                <a:cs typeface="Calibri" panose="020F0502020204030204" pitchFamily="34" charset="0"/>
              </a:rPr>
              <a:t>2024 Pre-Trib Study Group</a:t>
            </a:r>
          </a:p>
          <a:p>
            <a:pPr lvl="0" eaLnBrk="1" hangingPunct="1">
              <a:spcBef>
                <a:spcPts val="0"/>
              </a:spcBef>
              <a:buClr>
                <a:srgbClr val="00FFFF"/>
              </a:buClr>
              <a:buSzPct val="75000"/>
              <a:defRPr/>
            </a:pPr>
            <a:r>
              <a:rPr lang="en-US" sz="4000" i="1" kern="0" dirty="0">
                <a:solidFill>
                  <a:srgbClr val="FFFFCC"/>
                </a:solidFill>
                <a:effectLst>
                  <a:outerShdw blurRad="38100" dist="38100" dir="2700000" algn="tl">
                    <a:srgbClr val="000000"/>
                  </a:outerShdw>
                </a:effectLst>
                <a:latin typeface="Calibri" panose="020F0502020204030204" pitchFamily="34" charset="0"/>
                <a:ea typeface="+mn-ea"/>
                <a:cs typeface="Calibri" panose="020F0502020204030204" pitchFamily="34" charset="0"/>
              </a:rPr>
              <a:t>Apostasy</a:t>
            </a:r>
            <a:r>
              <a:rPr lang="en-US" sz="4000" kern="0" dirty="0">
                <a:solidFill>
                  <a:srgbClr val="00FFFF"/>
                </a:solidFill>
                <a:effectLst>
                  <a:outerShdw blurRad="38100" dist="38100" dir="2700000" algn="tl">
                    <a:srgbClr val="000000"/>
                  </a:outerShdw>
                </a:effectLst>
                <a:latin typeface="Calibri" panose="020F0502020204030204" pitchFamily="34" charset="0"/>
                <a:ea typeface="+mn-ea"/>
                <a:cs typeface="Calibri" panose="020F0502020204030204" pitchFamily="34" charset="0"/>
              </a:rPr>
              <a:t> or </a:t>
            </a:r>
            <a:r>
              <a:rPr lang="en-US" sz="4000" i="1" kern="0" dirty="0">
                <a:solidFill>
                  <a:srgbClr val="00FFFF"/>
                </a:solidFill>
                <a:effectLst>
                  <a:outerShdw blurRad="38100" dist="38100" dir="2700000" algn="tl">
                    <a:srgbClr val="000000"/>
                  </a:outerShdw>
                </a:effectLst>
                <a:latin typeface="Calibri" panose="020F0502020204030204" pitchFamily="34" charset="0"/>
                <a:ea typeface="+mn-ea"/>
                <a:cs typeface="Calibri" panose="020F0502020204030204" pitchFamily="34" charset="0"/>
              </a:rPr>
              <a:t>Rapture</a:t>
            </a:r>
            <a:r>
              <a:rPr lang="en-US" sz="4000" kern="0" dirty="0">
                <a:solidFill>
                  <a:srgbClr val="00FFFF"/>
                </a:solidFill>
                <a:effectLst>
                  <a:outerShdw blurRad="38100" dist="38100" dir="2700000" algn="tl">
                    <a:srgbClr val="000000"/>
                  </a:outerShdw>
                </a:effectLst>
                <a:latin typeface="Calibri" panose="020F0502020204030204" pitchFamily="34" charset="0"/>
                <a:ea typeface="+mn-ea"/>
                <a:cs typeface="Calibri" panose="020F0502020204030204" pitchFamily="34" charset="0"/>
              </a:rPr>
              <a:t>?</a:t>
            </a:r>
            <a:r>
              <a:rPr lang="en-US" sz="4000" dirty="0">
                <a:solidFill>
                  <a:srgbClr val="00FFFF"/>
                </a:solidFill>
                <a:latin typeface="Calibri"/>
              </a:rPr>
              <a:t> </a:t>
            </a:r>
            <a:br>
              <a:rPr lang="en-US" sz="4000" dirty="0">
                <a:solidFill>
                  <a:srgbClr val="00FFFF"/>
                </a:solidFill>
                <a:latin typeface="Calibri"/>
              </a:rPr>
            </a:br>
            <a:r>
              <a:rPr lang="en-US" sz="3200" kern="0" dirty="0">
                <a:effectLst>
                  <a:outerShdw blurRad="38100" dist="38100" dir="2700000" algn="tl">
                    <a:srgbClr val="000000">
                      <a:alpha val="43137"/>
                    </a:srgbClr>
                  </a:outerShdw>
                </a:effectLst>
                <a:latin typeface="Calibri" panose="020F0502020204030204" pitchFamily="34" charset="0"/>
                <a:ea typeface="+mn-ea"/>
                <a:cs typeface="+mn-cs"/>
              </a:rPr>
              <a:t>(2 Thessalonians 2:3A)</a:t>
            </a:r>
          </a:p>
        </p:txBody>
      </p:sp>
    </p:spTree>
    <p:extLst>
      <p:ext uri="{BB962C8B-B14F-4D97-AF65-F5344CB8AC3E}">
        <p14:creationId xmlns:p14="http://schemas.microsoft.com/office/powerpoint/2010/main" val="2758613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1401B60-3FCC-7203-1E2D-D6D416AEF876}"/>
            </a:ext>
          </a:extLst>
        </p:cNvPr>
        <p:cNvGrpSpPr/>
        <p:nvPr/>
      </p:nvGrpSpPr>
      <p:grpSpPr>
        <a:xfrm>
          <a:off x="0" y="0"/>
          <a:ext cx="0" cy="0"/>
          <a:chOff x="0" y="0"/>
          <a:chExt cx="0" cy="0"/>
        </a:xfrm>
      </p:grpSpPr>
      <p:sp>
        <p:nvSpPr>
          <p:cNvPr id="23554" name="Rectangle 2">
            <a:extLst>
              <a:ext uri="{FF2B5EF4-FFF2-40B4-BE49-F238E27FC236}">
                <a16:creationId xmlns:a16="http://schemas.microsoft.com/office/drawing/2014/main" id="{26F1A263-AA59-FB58-DE71-618598F846EF}"/>
              </a:ext>
            </a:extLst>
          </p:cNvPr>
          <p:cNvSpPr>
            <a:spLocks noGrp="1" noChangeArrowheads="1"/>
          </p:cNvSpPr>
          <p:nvPr>
            <p:ph type="title"/>
          </p:nvPr>
        </p:nvSpPr>
        <p:spPr>
          <a:xfrm>
            <a:off x="4038600" y="228601"/>
            <a:ext cx="4114800" cy="879476"/>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Apostasy? (2:3a)</a:t>
            </a:r>
          </a:p>
        </p:txBody>
      </p:sp>
      <p:sp>
        <p:nvSpPr>
          <p:cNvPr id="15363" name="Rectangle 3">
            <a:extLst>
              <a:ext uri="{FF2B5EF4-FFF2-40B4-BE49-F238E27FC236}">
                <a16:creationId xmlns:a16="http://schemas.microsoft.com/office/drawing/2014/main" id="{A3D2FAF4-7535-E6D1-28E0-2FA25D1D50C4}"/>
              </a:ext>
            </a:extLst>
          </p:cNvPr>
          <p:cNvSpPr>
            <a:spLocks noGrp="1" noChangeArrowheads="1"/>
          </p:cNvSpPr>
          <p:nvPr>
            <p:ph type="body" idx="1"/>
          </p:nvPr>
        </p:nvSpPr>
        <p:spPr>
          <a:xfrm>
            <a:off x="1257300" y="1600200"/>
            <a:ext cx="10972800" cy="2016124"/>
          </a:xfrm>
        </p:spPr>
        <p:txBody>
          <a:bodyPr/>
          <a:lstStyle/>
          <a:p>
            <a:pPr marL="457189" indent="-457189" eaLnBrk="1" hangingPunct="1">
              <a:spcBef>
                <a:spcPts val="0"/>
              </a:spcBef>
              <a:spcAft>
                <a:spcPts val="2400"/>
              </a:spcAft>
              <a:defRPr/>
            </a:pPr>
            <a:r>
              <a:rPr lang="en-US" dirty="0">
                <a:latin typeface="Calibri" panose="020F0502020204030204" pitchFamily="34" charset="0"/>
                <a:cs typeface="Calibri" panose="020F0502020204030204" pitchFamily="34" charset="0"/>
              </a:rPr>
              <a:t>Spiritual departure (Acts 21:21) – Departure from the Word</a:t>
            </a:r>
          </a:p>
          <a:p>
            <a:pPr marL="457189" indent="-457189" eaLnBrk="1" hangingPunct="1">
              <a:spcBef>
                <a:spcPts val="0"/>
              </a:spcBef>
              <a:spcAft>
                <a:spcPts val="2400"/>
              </a:spcAft>
              <a:defRPr/>
            </a:pPr>
            <a:r>
              <a:rPr lang="en-US" b="1" u="sng" dirty="0">
                <a:solidFill>
                  <a:srgbClr val="FFFFCC"/>
                </a:solidFill>
                <a:cs typeface="Calibri" panose="020F0502020204030204" pitchFamily="34" charset="0"/>
              </a:rPr>
              <a:t>Physical departure (Acts 12:10; 2 Cor. 12:8) – Departure from the World (Rapture)</a:t>
            </a:r>
          </a:p>
        </p:txBody>
      </p:sp>
      <p:pic>
        <p:nvPicPr>
          <p:cNvPr id="23556" name="Picture 4">
            <a:extLst>
              <a:ext uri="{FF2B5EF4-FFF2-40B4-BE49-F238E27FC236}">
                <a16:creationId xmlns:a16="http://schemas.microsoft.com/office/drawing/2014/main" id="{AC6EE0B5-ADE8-BE27-B64A-8B48F6CAFD7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76268" y="4267200"/>
            <a:ext cx="1839464" cy="2286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781458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13CC42A-8689-4622-8CF2-84D9749B3263}"/>
              </a:ext>
            </a:extLst>
          </p:cNvPr>
          <p:cNvGraphicFramePr>
            <a:graphicFrameLocks noGrp="1"/>
          </p:cNvGraphicFramePr>
          <p:nvPr>
            <p:ph idx="1"/>
          </p:nvPr>
        </p:nvGraphicFramePr>
        <p:xfrm>
          <a:off x="1981200" y="182861"/>
          <a:ext cx="8229600" cy="6492281"/>
        </p:xfrm>
        <a:graphic>
          <a:graphicData uri="http://schemas.openxmlformats.org/drawingml/2006/table">
            <a:tbl>
              <a:tblPr firstRow="1" bandRow="1">
                <a:tableStyleId>{073A0DAA-6AF3-43AB-8588-CEC1D06C72B9}</a:tableStyleId>
              </a:tblPr>
              <a:tblGrid>
                <a:gridCol w="1246910">
                  <a:extLst>
                    <a:ext uri="{9D8B030D-6E8A-4147-A177-3AD203B41FA5}">
                      <a16:colId xmlns:a16="http://schemas.microsoft.com/office/drawing/2014/main" val="20000"/>
                    </a:ext>
                  </a:extLst>
                </a:gridCol>
                <a:gridCol w="3491345">
                  <a:extLst>
                    <a:ext uri="{9D8B030D-6E8A-4147-A177-3AD203B41FA5}">
                      <a16:colId xmlns:a16="http://schemas.microsoft.com/office/drawing/2014/main" val="20001"/>
                    </a:ext>
                  </a:extLst>
                </a:gridCol>
                <a:gridCol w="3491345">
                  <a:extLst>
                    <a:ext uri="{9D8B030D-6E8A-4147-A177-3AD203B41FA5}">
                      <a16:colId xmlns:a16="http://schemas.microsoft.com/office/drawing/2014/main" val="20002"/>
                    </a:ext>
                  </a:extLst>
                </a:gridCol>
              </a:tblGrid>
              <a:tr h="579133">
                <a:tc gridSpan="3">
                  <a:txBody>
                    <a:bodyPr/>
                    <a:lstStyle/>
                    <a:p>
                      <a:pPr algn="ctr"/>
                      <a:r>
                        <a:rPr lang="en-US" sz="3200" b="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“Departing First” or “Falling Away”</a:t>
                      </a:r>
                    </a:p>
                  </a:txBody>
                  <a:tcPr marT="45727" marB="45727" anchor="ctr"/>
                </a:tc>
                <a:tc hMerge="1">
                  <a:txBody>
                    <a:bodyPr/>
                    <a:lstStyle/>
                    <a:p>
                      <a:endParaRPr lang="en-US" sz="2800" dirty="0"/>
                    </a:p>
                  </a:txBody>
                  <a:tcPr marT="45726" marB="45726"/>
                </a:tc>
                <a:tc hMerge="1">
                  <a:txBody>
                    <a:bodyPr/>
                    <a:lstStyle/>
                    <a:p>
                      <a:endParaRPr lang="en-US" sz="2800" dirty="0"/>
                    </a:p>
                  </a:txBody>
                  <a:tcPr marT="45726" marB="45726"/>
                </a:tc>
                <a:extLst>
                  <a:ext uri="{0D108BD9-81ED-4DB2-BD59-A6C34878D82A}">
                    <a16:rowId xmlns:a16="http://schemas.microsoft.com/office/drawing/2014/main" val="3394375327"/>
                  </a:ext>
                </a:extLst>
              </a:tr>
              <a:tr h="518173">
                <a:tc>
                  <a:txBody>
                    <a:bodyPr/>
                    <a:lstStyle/>
                    <a:p>
                      <a:pPr algn="ctr"/>
                      <a:r>
                        <a:rPr lang="en-US" sz="2800" dirty="0">
                          <a:solidFill>
                            <a:srgbClr val="C00000"/>
                          </a:solidFill>
                          <a:latin typeface="Calibri" panose="020F0502020204030204" pitchFamily="34" charset="0"/>
                          <a:cs typeface="Calibri" panose="020F0502020204030204" pitchFamily="34" charset="0"/>
                        </a:rPr>
                        <a:t>Year</a:t>
                      </a:r>
                    </a:p>
                  </a:txBody>
                  <a:tcPr marT="45727" marB="45727" anchor="ctr"/>
                </a:tc>
                <a:tc>
                  <a:txBody>
                    <a:bodyPr/>
                    <a:lstStyle/>
                    <a:p>
                      <a:pPr algn="ctr"/>
                      <a:r>
                        <a:rPr lang="en-US" sz="2800" dirty="0">
                          <a:solidFill>
                            <a:srgbClr val="C00000"/>
                          </a:solidFill>
                          <a:latin typeface="Calibri" panose="020F0502020204030204" pitchFamily="34" charset="0"/>
                          <a:cs typeface="Calibri" panose="020F0502020204030204" pitchFamily="34" charset="0"/>
                        </a:rPr>
                        <a:t>Bible</a:t>
                      </a:r>
                    </a:p>
                  </a:txBody>
                  <a:tcPr marT="45727" marB="45727" anchor="ctr"/>
                </a:tc>
                <a:tc>
                  <a:txBody>
                    <a:bodyPr/>
                    <a:lstStyle/>
                    <a:p>
                      <a:pPr algn="ctr"/>
                      <a:r>
                        <a:rPr lang="en-US" sz="2800" dirty="0">
                          <a:solidFill>
                            <a:srgbClr val="C00000"/>
                          </a:solidFill>
                          <a:latin typeface="Calibri" panose="020F0502020204030204" pitchFamily="34" charset="0"/>
                          <a:cs typeface="Calibri" panose="020F0502020204030204" pitchFamily="34" charset="0"/>
                        </a:rPr>
                        <a:t>Translation</a:t>
                      </a:r>
                    </a:p>
                  </a:txBody>
                  <a:tcPr marT="45727" marB="45727" anchor="ctr"/>
                </a:tc>
                <a:extLst>
                  <a:ext uri="{0D108BD9-81ED-4DB2-BD59-A6C34878D82A}">
                    <a16:rowId xmlns:a16="http://schemas.microsoft.com/office/drawing/2014/main" val="10000"/>
                  </a:ext>
                </a:extLst>
              </a:tr>
              <a:tr h="548640">
                <a:tc>
                  <a:txBody>
                    <a:bodyPr/>
                    <a:lstStyle/>
                    <a:p>
                      <a:pPr algn="ctr"/>
                      <a:r>
                        <a:rPr lang="en-US" sz="2600" dirty="0">
                          <a:latin typeface="Calibri" panose="020F0502020204030204" pitchFamily="34" charset="0"/>
                          <a:cs typeface="Calibri" panose="020F0502020204030204" pitchFamily="34" charset="0"/>
                        </a:rPr>
                        <a:t>1384</a:t>
                      </a:r>
                    </a:p>
                  </a:txBody>
                  <a:tcPr marT="45727" marB="45727" anchor="ctr"/>
                </a:tc>
                <a:tc>
                  <a:txBody>
                    <a:bodyPr/>
                    <a:lstStyle/>
                    <a:p>
                      <a:r>
                        <a:rPr lang="en-US" sz="2600" dirty="0">
                          <a:latin typeface="Calibri" panose="020F0502020204030204" pitchFamily="34" charset="0"/>
                          <a:cs typeface="Calibri" panose="020F0502020204030204" pitchFamily="34" charset="0"/>
                        </a:rPr>
                        <a:t>Wycliffe Bible</a:t>
                      </a:r>
                    </a:p>
                  </a:txBody>
                  <a:tcPr marT="45727" marB="45727" anchor="ctr"/>
                </a:tc>
                <a:tc>
                  <a:txBody>
                    <a:bodyPr/>
                    <a:lstStyle/>
                    <a:p>
                      <a:r>
                        <a:rPr lang="en-US" sz="2600" b="1" dirty="0">
                          <a:solidFill>
                            <a:srgbClr val="0000CC"/>
                          </a:solidFill>
                          <a:latin typeface="Calibri" panose="020F0502020204030204" pitchFamily="34" charset="0"/>
                          <a:cs typeface="Calibri" panose="020F0502020204030204" pitchFamily="34" charset="0"/>
                        </a:rPr>
                        <a:t>Departynge</a:t>
                      </a:r>
                      <a:r>
                        <a:rPr lang="en-US" sz="2600" b="1" baseline="0" dirty="0">
                          <a:solidFill>
                            <a:srgbClr val="0000CC"/>
                          </a:solidFill>
                          <a:latin typeface="Calibri" panose="020F0502020204030204" pitchFamily="34" charset="0"/>
                          <a:cs typeface="Calibri" panose="020F0502020204030204" pitchFamily="34" charset="0"/>
                        </a:rPr>
                        <a:t> First</a:t>
                      </a:r>
                      <a:endParaRPr lang="en-US" sz="2600" b="1" dirty="0">
                        <a:solidFill>
                          <a:srgbClr val="0000CC"/>
                        </a:solidFill>
                        <a:latin typeface="Calibri" panose="020F0502020204030204" pitchFamily="34" charset="0"/>
                        <a:cs typeface="Calibri" panose="020F0502020204030204" pitchFamily="34" charset="0"/>
                      </a:endParaRPr>
                    </a:p>
                  </a:txBody>
                  <a:tcPr marT="45727" marB="45727" anchor="ctr"/>
                </a:tc>
                <a:extLst>
                  <a:ext uri="{0D108BD9-81ED-4DB2-BD59-A6C34878D82A}">
                    <a16:rowId xmlns:a16="http://schemas.microsoft.com/office/drawing/2014/main" val="10001"/>
                  </a:ext>
                </a:extLst>
              </a:tr>
              <a:tr h="548640">
                <a:tc>
                  <a:txBody>
                    <a:bodyPr/>
                    <a:lstStyle/>
                    <a:p>
                      <a:pPr algn="ctr"/>
                      <a:r>
                        <a:rPr lang="en-US" sz="2600" dirty="0">
                          <a:latin typeface="Calibri" panose="020F0502020204030204" pitchFamily="34" charset="0"/>
                          <a:cs typeface="Calibri" panose="020F0502020204030204" pitchFamily="34" charset="0"/>
                        </a:rPr>
                        <a:t>1526</a:t>
                      </a:r>
                    </a:p>
                  </a:txBody>
                  <a:tcPr marT="45727" marB="45727" anchor="ctr"/>
                </a:tc>
                <a:tc>
                  <a:txBody>
                    <a:bodyPr/>
                    <a:lstStyle/>
                    <a:p>
                      <a:r>
                        <a:rPr lang="en-US" sz="2600" dirty="0">
                          <a:latin typeface="Calibri" panose="020F0502020204030204" pitchFamily="34" charset="0"/>
                          <a:cs typeface="Calibri" panose="020F0502020204030204" pitchFamily="34" charset="0"/>
                        </a:rPr>
                        <a:t>Tyndale Bible</a:t>
                      </a:r>
                    </a:p>
                  </a:txBody>
                  <a:tcPr marT="45727" marB="45727" anchor="ctr"/>
                </a:tc>
                <a:tc>
                  <a:txBody>
                    <a:bodyPr/>
                    <a:lstStyle/>
                    <a:p>
                      <a:r>
                        <a:rPr lang="en-US" sz="2600" b="1" dirty="0">
                          <a:solidFill>
                            <a:srgbClr val="0000CC"/>
                          </a:solidFill>
                          <a:latin typeface="Calibri" panose="020F0502020204030204" pitchFamily="34" charset="0"/>
                          <a:cs typeface="Calibri" panose="020F0502020204030204" pitchFamily="34" charset="0"/>
                        </a:rPr>
                        <a:t>Departynge</a:t>
                      </a:r>
                      <a:r>
                        <a:rPr lang="en-US" sz="2600" b="1" baseline="0" dirty="0">
                          <a:solidFill>
                            <a:srgbClr val="0000CC"/>
                          </a:solidFill>
                          <a:latin typeface="Calibri" panose="020F0502020204030204" pitchFamily="34" charset="0"/>
                          <a:cs typeface="Calibri" panose="020F0502020204030204" pitchFamily="34" charset="0"/>
                        </a:rPr>
                        <a:t> First</a:t>
                      </a:r>
                      <a:endParaRPr lang="en-US" sz="2600" b="1" dirty="0">
                        <a:solidFill>
                          <a:srgbClr val="0000CC"/>
                        </a:solidFill>
                        <a:latin typeface="Calibri" panose="020F0502020204030204" pitchFamily="34" charset="0"/>
                        <a:cs typeface="Calibri" panose="020F0502020204030204" pitchFamily="34" charset="0"/>
                      </a:endParaRPr>
                    </a:p>
                  </a:txBody>
                  <a:tcPr marT="45727" marB="45727" anchor="ctr"/>
                </a:tc>
                <a:extLst>
                  <a:ext uri="{0D108BD9-81ED-4DB2-BD59-A6C34878D82A}">
                    <a16:rowId xmlns:a16="http://schemas.microsoft.com/office/drawing/2014/main" val="10002"/>
                  </a:ext>
                </a:extLst>
              </a:tr>
              <a:tr h="548640">
                <a:tc>
                  <a:txBody>
                    <a:bodyPr/>
                    <a:lstStyle/>
                    <a:p>
                      <a:pPr algn="ctr"/>
                      <a:r>
                        <a:rPr lang="en-US" sz="2600" dirty="0">
                          <a:latin typeface="Calibri" panose="020F0502020204030204" pitchFamily="34" charset="0"/>
                          <a:cs typeface="Calibri" panose="020F0502020204030204" pitchFamily="34" charset="0"/>
                        </a:rPr>
                        <a:t>1535</a:t>
                      </a:r>
                    </a:p>
                  </a:txBody>
                  <a:tcPr marT="45727" marB="45727" anchor="ctr"/>
                </a:tc>
                <a:tc>
                  <a:txBody>
                    <a:bodyPr/>
                    <a:lstStyle/>
                    <a:p>
                      <a:r>
                        <a:rPr lang="en-US" sz="2600" dirty="0">
                          <a:latin typeface="Calibri" panose="020F0502020204030204" pitchFamily="34" charset="0"/>
                          <a:cs typeface="Calibri" panose="020F0502020204030204" pitchFamily="34" charset="0"/>
                        </a:rPr>
                        <a:t>Coverdale Bible</a:t>
                      </a:r>
                    </a:p>
                  </a:txBody>
                  <a:tcPr marT="45727" marB="45727" anchor="ctr"/>
                </a:tc>
                <a:tc>
                  <a:txBody>
                    <a:bodyPr/>
                    <a:lstStyle/>
                    <a:p>
                      <a:r>
                        <a:rPr lang="en-US" sz="2600" b="1" dirty="0">
                          <a:solidFill>
                            <a:srgbClr val="0000CC"/>
                          </a:solidFill>
                          <a:latin typeface="Calibri" panose="020F0502020204030204" pitchFamily="34" charset="0"/>
                          <a:cs typeface="Calibri" panose="020F0502020204030204" pitchFamily="34" charset="0"/>
                        </a:rPr>
                        <a:t>Departynge</a:t>
                      </a:r>
                      <a:r>
                        <a:rPr lang="en-US" sz="2600" b="1" baseline="0" dirty="0">
                          <a:solidFill>
                            <a:srgbClr val="0000CC"/>
                          </a:solidFill>
                          <a:latin typeface="Calibri" panose="020F0502020204030204" pitchFamily="34" charset="0"/>
                          <a:cs typeface="Calibri" panose="020F0502020204030204" pitchFamily="34" charset="0"/>
                        </a:rPr>
                        <a:t> First</a:t>
                      </a:r>
                      <a:endParaRPr lang="en-US" sz="2600" b="1" dirty="0">
                        <a:solidFill>
                          <a:srgbClr val="0000CC"/>
                        </a:solidFill>
                        <a:latin typeface="Calibri" panose="020F0502020204030204" pitchFamily="34" charset="0"/>
                        <a:cs typeface="Calibri" panose="020F0502020204030204" pitchFamily="34" charset="0"/>
                      </a:endParaRPr>
                    </a:p>
                  </a:txBody>
                  <a:tcPr marT="45727" marB="45727" anchor="ctr"/>
                </a:tc>
                <a:extLst>
                  <a:ext uri="{0D108BD9-81ED-4DB2-BD59-A6C34878D82A}">
                    <a16:rowId xmlns:a16="http://schemas.microsoft.com/office/drawing/2014/main" val="10003"/>
                  </a:ext>
                </a:extLst>
              </a:tr>
              <a:tr h="548640">
                <a:tc>
                  <a:txBody>
                    <a:bodyPr/>
                    <a:lstStyle/>
                    <a:p>
                      <a:pPr algn="ctr"/>
                      <a:r>
                        <a:rPr lang="en-US" sz="2600" dirty="0">
                          <a:latin typeface="Calibri" panose="020F0502020204030204" pitchFamily="34" charset="0"/>
                          <a:cs typeface="Calibri" panose="020F0502020204030204" pitchFamily="34" charset="0"/>
                        </a:rPr>
                        <a:t>1539</a:t>
                      </a:r>
                    </a:p>
                  </a:txBody>
                  <a:tcPr marT="45727" marB="45727" anchor="ctr"/>
                </a:tc>
                <a:tc>
                  <a:txBody>
                    <a:bodyPr/>
                    <a:lstStyle/>
                    <a:p>
                      <a:r>
                        <a:rPr lang="en-US" sz="2600" dirty="0">
                          <a:latin typeface="Calibri" panose="020F0502020204030204" pitchFamily="34" charset="0"/>
                          <a:cs typeface="Calibri" panose="020F0502020204030204" pitchFamily="34" charset="0"/>
                        </a:rPr>
                        <a:t>Crammer Bible</a:t>
                      </a:r>
                    </a:p>
                  </a:txBody>
                  <a:tcPr marT="45727" marB="45727" anchor="ctr"/>
                </a:tc>
                <a:tc>
                  <a:txBody>
                    <a:bodyPr/>
                    <a:lstStyle/>
                    <a:p>
                      <a:r>
                        <a:rPr lang="en-US" sz="2600" b="1" dirty="0">
                          <a:solidFill>
                            <a:srgbClr val="0000CC"/>
                          </a:solidFill>
                          <a:latin typeface="Calibri" panose="020F0502020204030204" pitchFamily="34" charset="0"/>
                          <a:cs typeface="Calibri" panose="020F0502020204030204" pitchFamily="34" charset="0"/>
                        </a:rPr>
                        <a:t>Departing</a:t>
                      </a:r>
                      <a:r>
                        <a:rPr lang="en-US" sz="2600" b="1" baseline="0" dirty="0">
                          <a:solidFill>
                            <a:srgbClr val="0000CC"/>
                          </a:solidFill>
                          <a:latin typeface="Calibri" panose="020F0502020204030204" pitchFamily="34" charset="0"/>
                          <a:cs typeface="Calibri" panose="020F0502020204030204" pitchFamily="34" charset="0"/>
                        </a:rPr>
                        <a:t> First</a:t>
                      </a:r>
                      <a:endParaRPr lang="en-US" sz="2600" b="1" dirty="0">
                        <a:solidFill>
                          <a:srgbClr val="0000CC"/>
                        </a:solidFill>
                        <a:latin typeface="Calibri" panose="020F0502020204030204" pitchFamily="34" charset="0"/>
                        <a:cs typeface="Calibri" panose="020F0502020204030204" pitchFamily="34" charset="0"/>
                      </a:endParaRPr>
                    </a:p>
                  </a:txBody>
                  <a:tcPr marT="45727" marB="45727" anchor="ctr"/>
                </a:tc>
                <a:extLst>
                  <a:ext uri="{0D108BD9-81ED-4DB2-BD59-A6C34878D82A}">
                    <a16:rowId xmlns:a16="http://schemas.microsoft.com/office/drawing/2014/main" val="10004"/>
                  </a:ext>
                </a:extLst>
              </a:tr>
              <a:tr h="548640">
                <a:tc>
                  <a:txBody>
                    <a:bodyPr/>
                    <a:lstStyle/>
                    <a:p>
                      <a:pPr algn="ctr"/>
                      <a:r>
                        <a:rPr lang="en-US" sz="2600" dirty="0">
                          <a:latin typeface="Calibri" panose="020F0502020204030204" pitchFamily="34" charset="0"/>
                          <a:cs typeface="Calibri" panose="020F0502020204030204" pitchFamily="34" charset="0"/>
                        </a:rPr>
                        <a:t>1576</a:t>
                      </a:r>
                    </a:p>
                  </a:txBody>
                  <a:tcPr marT="45727" marB="45727" anchor="ctr"/>
                </a:tc>
                <a:tc>
                  <a:txBody>
                    <a:bodyPr/>
                    <a:lstStyle/>
                    <a:p>
                      <a:r>
                        <a:rPr lang="en-US" sz="2600" dirty="0">
                          <a:latin typeface="Calibri" panose="020F0502020204030204" pitchFamily="34" charset="0"/>
                          <a:cs typeface="Calibri" panose="020F0502020204030204" pitchFamily="34" charset="0"/>
                        </a:rPr>
                        <a:t>Breeches Bible</a:t>
                      </a:r>
                    </a:p>
                  </a:txBody>
                  <a:tcPr marT="45727" marB="45727" anchor="ctr"/>
                </a:tc>
                <a:tc>
                  <a:txBody>
                    <a:bodyPr/>
                    <a:lstStyle/>
                    <a:p>
                      <a:r>
                        <a:rPr lang="en-US" sz="2600" b="1" dirty="0">
                          <a:solidFill>
                            <a:srgbClr val="0000CC"/>
                          </a:solidFill>
                          <a:latin typeface="Calibri" panose="020F0502020204030204" pitchFamily="34" charset="0"/>
                          <a:cs typeface="Calibri" panose="020F0502020204030204" pitchFamily="34" charset="0"/>
                        </a:rPr>
                        <a:t>Departing</a:t>
                      </a:r>
                      <a:r>
                        <a:rPr lang="en-US" sz="2600" b="1" baseline="0" dirty="0">
                          <a:solidFill>
                            <a:srgbClr val="0000CC"/>
                          </a:solidFill>
                          <a:latin typeface="Calibri" panose="020F0502020204030204" pitchFamily="34" charset="0"/>
                          <a:cs typeface="Calibri" panose="020F0502020204030204" pitchFamily="34" charset="0"/>
                        </a:rPr>
                        <a:t> First</a:t>
                      </a:r>
                      <a:endParaRPr lang="en-US" sz="2600" b="1" dirty="0">
                        <a:solidFill>
                          <a:srgbClr val="0000CC"/>
                        </a:solidFill>
                        <a:latin typeface="Calibri" panose="020F0502020204030204" pitchFamily="34" charset="0"/>
                        <a:cs typeface="Calibri" panose="020F0502020204030204" pitchFamily="34" charset="0"/>
                      </a:endParaRPr>
                    </a:p>
                  </a:txBody>
                  <a:tcPr marT="45727" marB="45727" anchor="ctr"/>
                </a:tc>
                <a:extLst>
                  <a:ext uri="{0D108BD9-81ED-4DB2-BD59-A6C34878D82A}">
                    <a16:rowId xmlns:a16="http://schemas.microsoft.com/office/drawing/2014/main" val="10005"/>
                  </a:ext>
                </a:extLst>
              </a:tr>
              <a:tr h="548640">
                <a:tc>
                  <a:txBody>
                    <a:bodyPr/>
                    <a:lstStyle/>
                    <a:p>
                      <a:pPr algn="ctr"/>
                      <a:r>
                        <a:rPr lang="en-US" sz="2600" dirty="0">
                          <a:latin typeface="Calibri" panose="020F0502020204030204" pitchFamily="34" charset="0"/>
                          <a:cs typeface="Calibri" panose="020F0502020204030204" pitchFamily="34" charset="0"/>
                        </a:rPr>
                        <a:t>1583</a:t>
                      </a:r>
                    </a:p>
                  </a:txBody>
                  <a:tcPr marT="45727" marB="45727" anchor="ctr"/>
                </a:tc>
                <a:tc>
                  <a:txBody>
                    <a:bodyPr/>
                    <a:lstStyle/>
                    <a:p>
                      <a:r>
                        <a:rPr lang="en-US" sz="2600" dirty="0">
                          <a:latin typeface="Calibri" panose="020F0502020204030204" pitchFamily="34" charset="0"/>
                          <a:cs typeface="Calibri" panose="020F0502020204030204" pitchFamily="34" charset="0"/>
                        </a:rPr>
                        <a:t>Beeza Bible</a:t>
                      </a:r>
                    </a:p>
                  </a:txBody>
                  <a:tcPr marT="45727" marB="45727" anchor="ctr"/>
                </a:tc>
                <a:tc>
                  <a:txBody>
                    <a:bodyPr/>
                    <a:lstStyle/>
                    <a:p>
                      <a:r>
                        <a:rPr lang="en-US" sz="2600" b="1" dirty="0">
                          <a:solidFill>
                            <a:srgbClr val="0000CC"/>
                          </a:solidFill>
                          <a:latin typeface="Calibri" panose="020F0502020204030204" pitchFamily="34" charset="0"/>
                          <a:cs typeface="Calibri" panose="020F0502020204030204" pitchFamily="34" charset="0"/>
                        </a:rPr>
                        <a:t>Departing</a:t>
                      </a:r>
                      <a:r>
                        <a:rPr lang="en-US" sz="2600" b="1" baseline="0" dirty="0">
                          <a:solidFill>
                            <a:srgbClr val="0000CC"/>
                          </a:solidFill>
                          <a:latin typeface="Calibri" panose="020F0502020204030204" pitchFamily="34" charset="0"/>
                          <a:cs typeface="Calibri" panose="020F0502020204030204" pitchFamily="34" charset="0"/>
                        </a:rPr>
                        <a:t> First</a:t>
                      </a:r>
                      <a:endParaRPr lang="en-US" sz="2600" b="1" dirty="0">
                        <a:solidFill>
                          <a:srgbClr val="0000CC"/>
                        </a:solidFill>
                        <a:latin typeface="Calibri" panose="020F0502020204030204" pitchFamily="34" charset="0"/>
                        <a:cs typeface="Calibri" panose="020F0502020204030204" pitchFamily="34" charset="0"/>
                      </a:endParaRPr>
                    </a:p>
                  </a:txBody>
                  <a:tcPr marT="45727" marB="45727" anchor="ctr"/>
                </a:tc>
                <a:extLst>
                  <a:ext uri="{0D108BD9-81ED-4DB2-BD59-A6C34878D82A}">
                    <a16:rowId xmlns:a16="http://schemas.microsoft.com/office/drawing/2014/main" val="10006"/>
                  </a:ext>
                </a:extLst>
              </a:tr>
              <a:tr h="548640">
                <a:tc>
                  <a:txBody>
                    <a:bodyPr/>
                    <a:lstStyle/>
                    <a:p>
                      <a:pPr algn="ctr"/>
                      <a:r>
                        <a:rPr lang="en-US" sz="2600" dirty="0">
                          <a:latin typeface="Calibri" panose="020F0502020204030204" pitchFamily="34" charset="0"/>
                          <a:cs typeface="Calibri" panose="020F0502020204030204" pitchFamily="34" charset="0"/>
                        </a:rPr>
                        <a:t>1608</a:t>
                      </a:r>
                    </a:p>
                  </a:txBody>
                  <a:tcPr marT="45727" marB="45727" anchor="ctr"/>
                </a:tc>
                <a:tc>
                  <a:txBody>
                    <a:bodyPr/>
                    <a:lstStyle/>
                    <a:p>
                      <a:r>
                        <a:rPr lang="en-US" sz="2600" dirty="0">
                          <a:latin typeface="Calibri" panose="020F0502020204030204" pitchFamily="34" charset="0"/>
                          <a:cs typeface="Calibri" panose="020F0502020204030204" pitchFamily="34" charset="0"/>
                        </a:rPr>
                        <a:t>Geneva Bible</a:t>
                      </a:r>
                    </a:p>
                  </a:txBody>
                  <a:tcPr marT="45727" marB="45727" anchor="ctr"/>
                </a:tc>
                <a:tc>
                  <a:txBody>
                    <a:bodyPr/>
                    <a:lstStyle/>
                    <a:p>
                      <a:r>
                        <a:rPr lang="en-US" sz="2600" b="1" dirty="0">
                          <a:solidFill>
                            <a:srgbClr val="0000CC"/>
                          </a:solidFill>
                          <a:latin typeface="Calibri" panose="020F0502020204030204" pitchFamily="34" charset="0"/>
                          <a:cs typeface="Calibri" panose="020F0502020204030204" pitchFamily="34" charset="0"/>
                        </a:rPr>
                        <a:t>Departing</a:t>
                      </a:r>
                      <a:r>
                        <a:rPr lang="en-US" sz="2600" b="1" baseline="0" dirty="0">
                          <a:solidFill>
                            <a:srgbClr val="0000CC"/>
                          </a:solidFill>
                          <a:latin typeface="Calibri" panose="020F0502020204030204" pitchFamily="34" charset="0"/>
                          <a:cs typeface="Calibri" panose="020F0502020204030204" pitchFamily="34" charset="0"/>
                        </a:rPr>
                        <a:t> First</a:t>
                      </a:r>
                      <a:endParaRPr lang="en-US" sz="2600" b="1" dirty="0">
                        <a:solidFill>
                          <a:srgbClr val="0000CC"/>
                        </a:solidFill>
                        <a:latin typeface="Calibri" panose="020F0502020204030204" pitchFamily="34" charset="0"/>
                        <a:cs typeface="Calibri" panose="020F0502020204030204" pitchFamily="34" charset="0"/>
                      </a:endParaRPr>
                    </a:p>
                  </a:txBody>
                  <a:tcPr marT="45727" marB="45727" anchor="ctr"/>
                </a:tc>
                <a:extLst>
                  <a:ext uri="{0D108BD9-81ED-4DB2-BD59-A6C34878D82A}">
                    <a16:rowId xmlns:a16="http://schemas.microsoft.com/office/drawing/2014/main" val="10007"/>
                  </a:ext>
                </a:extLst>
              </a:tr>
              <a:tr h="548640">
                <a:tc>
                  <a:txBody>
                    <a:bodyPr/>
                    <a:lstStyle/>
                    <a:p>
                      <a:pPr algn="ctr"/>
                      <a:r>
                        <a:rPr lang="en-US" sz="2600" dirty="0">
                          <a:latin typeface="Calibri" panose="020F0502020204030204" pitchFamily="34" charset="0"/>
                          <a:cs typeface="Calibri" panose="020F0502020204030204" pitchFamily="34" charset="0"/>
                        </a:rPr>
                        <a:t>1576</a:t>
                      </a:r>
                    </a:p>
                  </a:txBody>
                  <a:tcPr marT="45727" marB="45727" anchor="ctr"/>
                </a:tc>
                <a:tc>
                  <a:txBody>
                    <a:bodyPr/>
                    <a:lstStyle/>
                    <a:p>
                      <a:r>
                        <a:rPr lang="en-US" sz="2600" dirty="0">
                          <a:latin typeface="Calibri" panose="020F0502020204030204" pitchFamily="34" charset="0"/>
                          <a:cs typeface="Calibri" panose="020F0502020204030204" pitchFamily="34" charset="0"/>
                        </a:rPr>
                        <a:t>Rheims Bible</a:t>
                      </a:r>
                    </a:p>
                  </a:txBody>
                  <a:tcPr marT="45727" marB="45727" anchor="ctr"/>
                </a:tc>
                <a:tc>
                  <a:txBody>
                    <a:bodyPr/>
                    <a:lstStyle/>
                    <a:p>
                      <a:r>
                        <a:rPr lang="en-US" sz="2600" b="1" kern="1200" dirty="0">
                          <a:solidFill>
                            <a:srgbClr val="C00000"/>
                          </a:solidFill>
                          <a:latin typeface="Calibri" panose="020F0502020204030204" pitchFamily="34" charset="0"/>
                          <a:ea typeface="+mn-ea"/>
                          <a:cs typeface="Calibri" panose="020F0502020204030204" pitchFamily="34" charset="0"/>
                        </a:rPr>
                        <a:t>The Protestant “Revolt”</a:t>
                      </a:r>
                    </a:p>
                  </a:txBody>
                  <a:tcPr marT="45727" marB="45727" anchor="ctr"/>
                </a:tc>
                <a:extLst>
                  <a:ext uri="{0D108BD9-81ED-4DB2-BD59-A6C34878D82A}">
                    <a16:rowId xmlns:a16="http://schemas.microsoft.com/office/drawing/2014/main" val="1896520417"/>
                  </a:ext>
                </a:extLst>
              </a:tr>
              <a:tr h="548640">
                <a:tc>
                  <a:txBody>
                    <a:bodyPr/>
                    <a:lstStyle/>
                    <a:p>
                      <a:pPr algn="ctr"/>
                      <a:r>
                        <a:rPr lang="en-US" sz="2600" dirty="0">
                          <a:latin typeface="Calibri" panose="020F0502020204030204" pitchFamily="34" charset="0"/>
                          <a:cs typeface="Calibri" panose="020F0502020204030204" pitchFamily="34" charset="0"/>
                        </a:rPr>
                        <a:t>1611</a:t>
                      </a:r>
                    </a:p>
                  </a:txBody>
                  <a:tcPr marT="45727" marB="45727" anchor="ctr"/>
                </a:tc>
                <a:tc>
                  <a:txBody>
                    <a:bodyPr/>
                    <a:lstStyle/>
                    <a:p>
                      <a:r>
                        <a:rPr lang="en-US" sz="2600" dirty="0">
                          <a:latin typeface="Calibri" panose="020F0502020204030204" pitchFamily="34" charset="0"/>
                          <a:cs typeface="Calibri" panose="020F0502020204030204" pitchFamily="34" charset="0"/>
                        </a:rPr>
                        <a:t>King James V.</a:t>
                      </a:r>
                    </a:p>
                  </a:txBody>
                  <a:tcPr marT="45727" marB="45727" anchor="ctr"/>
                </a:tc>
                <a:tc>
                  <a:txBody>
                    <a:bodyPr/>
                    <a:lstStyle/>
                    <a:p>
                      <a:r>
                        <a:rPr lang="en-US" sz="2600" b="1" kern="1200" dirty="0">
                          <a:solidFill>
                            <a:srgbClr val="C00000"/>
                          </a:solidFill>
                          <a:latin typeface="Calibri" panose="020F0502020204030204" pitchFamily="34" charset="0"/>
                          <a:ea typeface="+mn-ea"/>
                          <a:cs typeface="Calibri" panose="020F0502020204030204" pitchFamily="34" charset="0"/>
                        </a:rPr>
                        <a:t>Falling Away</a:t>
                      </a:r>
                    </a:p>
                  </a:txBody>
                  <a:tcPr marT="45727" marB="45727" anchor="ctr"/>
                </a:tc>
                <a:extLst>
                  <a:ext uri="{0D108BD9-81ED-4DB2-BD59-A6C34878D82A}">
                    <a16:rowId xmlns:a16="http://schemas.microsoft.com/office/drawing/2014/main" val="10008"/>
                  </a:ext>
                </a:extLst>
              </a:tr>
              <a:tr h="457213">
                <a:tc gridSpan="3">
                  <a:txBody>
                    <a:bodyPr/>
                    <a:lstStyle/>
                    <a:p>
                      <a:pPr algn="ctr"/>
                      <a:r>
                        <a:rPr lang="en-US" sz="2000" dirty="0">
                          <a:latin typeface="Calibri" panose="020F0502020204030204" pitchFamily="34" charset="0"/>
                          <a:cs typeface="Calibri" panose="020F0502020204030204" pitchFamily="34" charset="0"/>
                        </a:rPr>
                        <a:t>House, When the Trumpet Sounds, p. 270.</a:t>
                      </a:r>
                    </a:p>
                  </a:txBody>
                  <a:tcPr marT="45727" marB="45727" anchor="ctr"/>
                </a:tc>
                <a:tc hMerge="1">
                  <a:txBody>
                    <a:bodyPr/>
                    <a:lstStyle/>
                    <a:p>
                      <a:endParaRPr lang="en-US" sz="3200" dirty="0">
                        <a:latin typeface="Calibri" panose="020F0502020204030204" pitchFamily="34" charset="0"/>
                        <a:cs typeface="Calibri" panose="020F0502020204030204" pitchFamily="34" charset="0"/>
                      </a:endParaRPr>
                    </a:p>
                  </a:txBody>
                  <a:tcPr marT="45726" marB="45726"/>
                </a:tc>
                <a:tc hMerge="1">
                  <a:txBody>
                    <a:bodyPr/>
                    <a:lstStyle/>
                    <a:p>
                      <a:endParaRPr lang="en-US" sz="3200" dirty="0">
                        <a:latin typeface="Calibri" panose="020F0502020204030204" pitchFamily="34" charset="0"/>
                        <a:cs typeface="Calibri" panose="020F0502020204030204" pitchFamily="34" charset="0"/>
                      </a:endParaRPr>
                    </a:p>
                  </a:txBody>
                  <a:tcPr marT="45726" marB="45726"/>
                </a:tc>
                <a:extLst>
                  <a:ext uri="{0D108BD9-81ED-4DB2-BD59-A6C34878D82A}">
                    <a16:rowId xmlns:a16="http://schemas.microsoft.com/office/drawing/2014/main" val="2442827259"/>
                  </a:ext>
                </a:extLst>
              </a:tr>
            </a:tbl>
          </a:graphicData>
        </a:graphic>
      </p:graphicFrame>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C2A2AE4-FF8A-DA87-331D-849ED2DCA6C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609600" y="2"/>
            <a:ext cx="10972800" cy="3131627"/>
          </a:xfrm>
          <a:prstGeom prst="rect">
            <a:avLst/>
          </a:prstGeom>
        </p:spPr>
        <p:txBody>
          <a:bodyPr wrap="square">
            <a:spAutoFit/>
          </a:bodyPr>
          <a:lstStyle/>
          <a:p>
            <a:pPr algn="ctr" defTabSz="685783" eaLnBrk="1" hangingPunct="1">
              <a:spcBef>
                <a:spcPts val="0"/>
              </a:spcBef>
              <a:spcAft>
                <a:spcPts val="9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mj-cs"/>
              </a:rPr>
              <a:t>2 Thessalonians 2:3</a:t>
            </a:r>
          </a:p>
          <a:p>
            <a:pPr algn="ctr">
              <a:spcBef>
                <a:spcPts val="0"/>
              </a:spcBef>
              <a:spcAft>
                <a:spcPts val="12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Rheims Bible 1576</a:t>
            </a:r>
          </a:p>
          <a:p>
            <a:pPr lvl="0" algn="just"/>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“Let no man deceive you by any means, for unless there come a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revolt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first, and the man of sin be revealed, the son of perdition.”</a:t>
            </a:r>
          </a:p>
        </p:txBody>
      </p:sp>
      <p:pic>
        <p:nvPicPr>
          <p:cNvPr id="5" name="Picture 4">
            <a:extLst>
              <a:ext uri="{FF2B5EF4-FFF2-40B4-BE49-F238E27FC236}">
                <a16:creationId xmlns:a16="http://schemas.microsoft.com/office/drawing/2014/main" id="{4B81A8E9-54A0-4773-8616-95CCE27280F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60396" y="3048000"/>
            <a:ext cx="147121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009240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06C70F-A467-DAE7-7160-39C564BD39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134147" name="Rectangle 1"/>
          <p:cNvSpPr>
            <a:spLocks noChangeArrowheads="1"/>
          </p:cNvSpPr>
          <p:nvPr/>
        </p:nvSpPr>
        <p:spPr bwMode="auto">
          <a:xfrm>
            <a:off x="609600" y="0"/>
            <a:ext cx="10972800" cy="2485296"/>
          </a:xfrm>
          <a:prstGeom prst="rect">
            <a:avLst/>
          </a:prstGeom>
          <a:noFill/>
          <a:ln w="28575">
            <a:noFill/>
            <a:miter lim="800000"/>
            <a:headEnd/>
            <a:tailEnd/>
          </a:ln>
        </p:spPr>
        <p:txBody>
          <a:bodyPr wrap="square">
            <a:spAutoFit/>
          </a:bodyPr>
          <a:lstStyle/>
          <a:p>
            <a:pPr algn="ctr" defTabSz="685783" eaLnBrk="1" hangingPunct="1">
              <a:spcBef>
                <a:spcPts val="0"/>
              </a:spcBef>
              <a:spcAft>
                <a:spcPts val="900"/>
              </a:spcAft>
              <a:buClr>
                <a:schemeClr val="tx2"/>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ea typeface="+mj-ea"/>
                <a:cs typeface="+mj-cs"/>
              </a:rPr>
              <a:t>Matthew 3:1-2</a:t>
            </a:r>
          </a:p>
          <a:p>
            <a:pPr algn="just">
              <a:spcBef>
                <a:spcPts val="0"/>
              </a:spcBef>
              <a:spcAft>
                <a:spcPts val="0"/>
              </a:spcAft>
            </a:pPr>
            <a:r>
              <a:rPr lang="en-US" altLang="en-US" sz="3600" kern="0" dirty="0">
                <a:latin typeface="Calibri" panose="020F0502020204030204" pitchFamily="34" charset="0"/>
              </a:rPr>
              <a:t>“</a:t>
            </a:r>
            <a:r>
              <a:rPr lang="en-US" sz="3600" dirty="0">
                <a:latin typeface="Calibri" panose="020F0502020204030204" pitchFamily="34" charset="0"/>
              </a:rPr>
              <a:t>Now in those days John the Baptist came, preaching in the wilderness of Judea, saying, ‘</a:t>
            </a:r>
            <a:r>
              <a:rPr lang="en-US" sz="3600" b="1" u="sng" dirty="0">
                <a:solidFill>
                  <a:srgbClr val="FFFFCC"/>
                </a:solidFill>
                <a:latin typeface="Calibri" panose="020F0502020204030204" pitchFamily="34" charset="0"/>
              </a:rPr>
              <a:t>Repent [</a:t>
            </a:r>
            <a:r>
              <a:rPr lang="en-US" sz="3600" b="1" i="1" u="sng" dirty="0" err="1">
                <a:solidFill>
                  <a:srgbClr val="FFFFCC"/>
                </a:solidFill>
                <a:latin typeface="Calibri" panose="020F0502020204030204" pitchFamily="34" charset="0"/>
              </a:rPr>
              <a:t>metanoeō</a:t>
            </a:r>
            <a:r>
              <a:rPr lang="en-US" sz="3600" b="1" u="sng" dirty="0">
                <a:solidFill>
                  <a:srgbClr val="FFFFCC"/>
                </a:solidFill>
                <a:latin typeface="Calibri" panose="020F0502020204030204" pitchFamily="34" charset="0"/>
              </a:rPr>
              <a:t>], for the kingdom of heaven is at hand</a:t>
            </a:r>
            <a:r>
              <a:rPr lang="en-US" sz="3600" dirty="0">
                <a:latin typeface="Calibri" panose="020F0502020204030204" pitchFamily="34" charset="0"/>
              </a:rPr>
              <a:t>.”</a:t>
            </a:r>
          </a:p>
        </p:txBody>
      </p:sp>
      <p:pic>
        <p:nvPicPr>
          <p:cNvPr id="5" name="Picture 4">
            <a:extLst>
              <a:ext uri="{FF2B5EF4-FFF2-40B4-BE49-F238E27FC236}">
                <a16:creationId xmlns:a16="http://schemas.microsoft.com/office/drawing/2014/main" id="{1FF3C22A-5FCD-4BC8-CE96-36CFFEABD9CB}"/>
              </a:ext>
            </a:extLst>
          </p:cNvPr>
          <p:cNvPicPr>
            <a:picLocks noChangeAspect="1"/>
          </p:cNvPicPr>
          <p:nvPr/>
        </p:nvPicPr>
        <p:blipFill>
          <a:blip r:embed="rId3"/>
          <a:stretch>
            <a:fillRect/>
          </a:stretch>
        </p:blipFill>
        <p:spPr>
          <a:xfrm>
            <a:off x="3970020" y="3189376"/>
            <a:ext cx="4251960" cy="1268324"/>
          </a:xfrm>
          <a:prstGeom prst="rect">
            <a:avLst/>
          </a:prstGeom>
        </p:spPr>
      </p:pic>
    </p:spTree>
    <p:extLst>
      <p:ext uri="{BB962C8B-B14F-4D97-AF65-F5344CB8AC3E}">
        <p14:creationId xmlns:p14="http://schemas.microsoft.com/office/powerpoint/2010/main" val="262499405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AB071C-BE74-29D2-E805-843D84E74E2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134147" name="Rectangle 1"/>
          <p:cNvSpPr>
            <a:spLocks noChangeArrowheads="1"/>
          </p:cNvSpPr>
          <p:nvPr/>
        </p:nvSpPr>
        <p:spPr bwMode="auto">
          <a:xfrm>
            <a:off x="609600" y="0"/>
            <a:ext cx="10972800" cy="3054682"/>
          </a:xfrm>
          <a:prstGeom prst="rect">
            <a:avLst/>
          </a:prstGeom>
          <a:noFill/>
          <a:ln w="28575">
            <a:noFill/>
            <a:miter lim="800000"/>
            <a:headEnd/>
            <a:tailEnd/>
          </a:ln>
        </p:spPr>
        <p:txBody>
          <a:bodyPr wrap="square">
            <a:spAutoFit/>
          </a:bodyPr>
          <a:lstStyle/>
          <a:p>
            <a:pPr algn="ctr" defTabSz="685783" eaLnBrk="1" hangingPunct="1">
              <a:spcBef>
                <a:spcPts val="0"/>
              </a:spcBef>
              <a:spcAft>
                <a:spcPts val="900"/>
              </a:spcAft>
              <a:buClr>
                <a:schemeClr val="tx2"/>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ea typeface="+mj-ea"/>
                <a:cs typeface="+mj-cs"/>
              </a:rPr>
              <a:t>Matthew 3:1-2</a:t>
            </a:r>
          </a:p>
          <a:p>
            <a:pPr algn="ctr">
              <a:spcBef>
                <a:spcPts val="0"/>
              </a:spcBef>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Rheims Bible 1576</a:t>
            </a:r>
          </a:p>
          <a:p>
            <a:pPr algn="just">
              <a:spcBef>
                <a:spcPts val="0"/>
              </a:spcBef>
              <a:spcAft>
                <a:spcPts val="0"/>
              </a:spcAft>
            </a:pPr>
            <a:r>
              <a:rPr lang="en-US" altLang="en-US" sz="3600" dirty="0">
                <a:latin typeface="Calibri" panose="020F0502020204030204" pitchFamily="34" charset="0"/>
              </a:rPr>
              <a:t>“</a:t>
            </a:r>
            <a:r>
              <a:rPr lang="en-US" sz="3600" dirty="0">
                <a:latin typeface="Calibri" panose="020F0502020204030204" pitchFamily="34" charset="0"/>
              </a:rPr>
              <a:t>AND in those days cometh John the Baptist preaching in the desert of Judea. And saying: </a:t>
            </a:r>
            <a:r>
              <a:rPr lang="en-US" sz="3600" b="1" u="sng" dirty="0">
                <a:solidFill>
                  <a:srgbClr val="FFFFCC"/>
                </a:solidFill>
                <a:latin typeface="Calibri" panose="020F0502020204030204" pitchFamily="34" charset="0"/>
              </a:rPr>
              <a:t>Do penance</a:t>
            </a:r>
            <a:r>
              <a:rPr lang="en-US" sz="3600" dirty="0">
                <a:latin typeface="Calibri" panose="020F0502020204030204" pitchFamily="34" charset="0"/>
              </a:rPr>
              <a:t>: for the kingdom of heaven is at hand.”</a:t>
            </a:r>
          </a:p>
        </p:txBody>
      </p:sp>
      <p:pic>
        <p:nvPicPr>
          <p:cNvPr id="5" name="Picture 4">
            <a:extLst>
              <a:ext uri="{FF2B5EF4-FFF2-40B4-BE49-F238E27FC236}">
                <a16:creationId xmlns:a16="http://schemas.microsoft.com/office/drawing/2014/main" id="{207B8412-94E6-76E9-4CC9-23653DE3F3C6}"/>
              </a:ext>
            </a:extLst>
          </p:cNvPr>
          <p:cNvPicPr>
            <a:picLocks noChangeAspect="1"/>
          </p:cNvPicPr>
          <p:nvPr/>
        </p:nvPicPr>
        <p:blipFill>
          <a:blip r:embed="rId3"/>
          <a:stretch>
            <a:fillRect/>
          </a:stretch>
        </p:blipFill>
        <p:spPr>
          <a:xfrm>
            <a:off x="3970020" y="3189376"/>
            <a:ext cx="4251960" cy="1268324"/>
          </a:xfrm>
          <a:prstGeom prst="rect">
            <a:avLst/>
          </a:prstGeom>
        </p:spPr>
      </p:pic>
    </p:spTree>
    <p:extLst>
      <p:ext uri="{BB962C8B-B14F-4D97-AF65-F5344CB8AC3E}">
        <p14:creationId xmlns:p14="http://schemas.microsoft.com/office/powerpoint/2010/main" val="367054653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295400"/>
            <a:ext cx="10972800" cy="5105400"/>
          </a:xfrm>
        </p:spPr>
        <p:txBody>
          <a:bodyPr/>
          <a:lstStyle/>
          <a:p>
            <a:pPr marL="0" indent="0" algn="just">
              <a:buNone/>
            </a:pPr>
            <a:r>
              <a:rPr lang="en-US" sz="2900" dirty="0">
                <a:effectLst>
                  <a:outerShdw blurRad="38100" dist="38100" dir="2700000" algn="tl">
                    <a:srgbClr val="000000">
                      <a:alpha val="43137"/>
                    </a:srgbClr>
                  </a:outerShdw>
                </a:effectLst>
                <a:cs typeface="Calibri" panose="020F0502020204030204" pitchFamily="34" charset="0"/>
              </a:rPr>
              <a:t>“Most scholars say that no one knows the reason for the translation shift. However, a plausible theory has been put forth by Martin </a:t>
            </a:r>
            <a:r>
              <a:rPr lang="en-US" sz="2900" dirty="0" err="1">
                <a:effectLst>
                  <a:outerShdw blurRad="38100" dist="38100" dir="2700000" algn="tl">
                    <a:srgbClr val="000000">
                      <a:alpha val="43137"/>
                    </a:srgbClr>
                  </a:outerShdw>
                </a:effectLst>
                <a:cs typeface="Calibri" panose="020F0502020204030204" pitchFamily="34" charset="0"/>
              </a:rPr>
              <a:t>Butalla</a:t>
            </a:r>
            <a:r>
              <a:rPr lang="en-US" sz="2900" dirty="0">
                <a:effectLst>
                  <a:outerShdw blurRad="38100" dist="38100" dir="2700000" algn="tl">
                    <a:srgbClr val="000000">
                      <a:alpha val="43137"/>
                    </a:srgbClr>
                  </a:outerShdw>
                </a:effectLst>
                <a:cs typeface="Calibri" panose="020F0502020204030204" pitchFamily="34" charset="0"/>
              </a:rPr>
              <a:t> in his Master of Theology thesis produced at Dallas Theology Seminary in 1998. It appears that the Catholic translation into English from Jerome’s Latin Vulgate known as the Rheims Bible (1576) was the first to break the translation trend. “</a:t>
            </a:r>
            <a:r>
              <a:rPr lang="en-US" sz="2900" i="1" dirty="0">
                <a:effectLst>
                  <a:outerShdw blurRad="38100" dist="38100" dir="2700000" algn="tl">
                    <a:srgbClr val="000000">
                      <a:alpha val="43137"/>
                    </a:srgbClr>
                  </a:outerShdw>
                </a:effectLst>
                <a:cs typeface="Calibri" panose="020F0502020204030204" pitchFamily="34" charset="0"/>
              </a:rPr>
              <a:t>Apostasia </a:t>
            </a:r>
            <a:r>
              <a:rPr lang="en-US" sz="2900" dirty="0">
                <a:effectLst>
                  <a:outerShdw blurRad="38100" dist="38100" dir="2700000" algn="tl">
                    <a:srgbClr val="000000">
                      <a:alpha val="43137"/>
                    </a:srgbClr>
                  </a:outerShdw>
                </a:effectLst>
                <a:cs typeface="Calibri" panose="020F0502020204030204" pitchFamily="34" charset="0"/>
              </a:rPr>
              <a:t>was revised from ‘the departure’ to ‘the Protestant Revolt,’” explains </a:t>
            </a:r>
            <a:r>
              <a:rPr lang="en-US" sz="2900" dirty="0" err="1">
                <a:effectLst>
                  <a:outerShdw blurRad="38100" dist="38100" dir="2700000" algn="tl">
                    <a:srgbClr val="000000">
                      <a:alpha val="43137"/>
                    </a:srgbClr>
                  </a:outerShdw>
                </a:effectLst>
                <a:cs typeface="Calibri" panose="020F0502020204030204" pitchFamily="34" charset="0"/>
              </a:rPr>
              <a:t>Butalla</a:t>
            </a:r>
            <a:r>
              <a:rPr lang="en-US" sz="2900" dirty="0">
                <a:effectLst>
                  <a:outerShdw blurRad="38100" dist="38100" dir="2700000" algn="tl">
                    <a:srgbClr val="000000">
                      <a:alpha val="43137"/>
                    </a:srgbClr>
                  </a:outerShdw>
                </a:effectLst>
                <a:cs typeface="Calibri" panose="020F0502020204030204" pitchFamily="34" charset="0"/>
              </a:rPr>
              <a:t>. “</a:t>
            </a:r>
            <a:r>
              <a:rPr lang="en-US" sz="2900" b="1" u="sng" dirty="0">
                <a:solidFill>
                  <a:srgbClr val="FFFFCC"/>
                </a:solidFill>
                <a:effectLst>
                  <a:outerShdw blurRad="38100" dist="38100" dir="2700000" algn="tl">
                    <a:srgbClr val="000000">
                      <a:alpha val="43137"/>
                    </a:srgbClr>
                  </a:outerShdw>
                </a:effectLst>
                <a:cs typeface="Calibri" panose="020F0502020204030204" pitchFamily="34" charset="0"/>
              </a:rPr>
              <a:t>Revolution</a:t>
            </a:r>
            <a:r>
              <a:rPr lang="en-US" sz="2900" dirty="0">
                <a:effectLst>
                  <a:outerShdw blurRad="38100" dist="38100" dir="2700000" algn="tl">
                    <a:srgbClr val="000000">
                      <a:alpha val="43137"/>
                    </a:srgbClr>
                  </a:outerShdw>
                </a:effectLst>
                <a:cs typeface="Calibri" panose="020F0502020204030204" pitchFamily="34" charset="0"/>
              </a:rPr>
              <a:t> is the terminology still in use today when Catholicism teaches the history of the Protestant Reformation. Under this guise, </a:t>
            </a:r>
            <a:r>
              <a:rPr lang="en-US" sz="2900" i="1" dirty="0">
                <a:effectLst>
                  <a:outerShdw blurRad="38100" dist="38100" dir="2700000" algn="tl">
                    <a:srgbClr val="000000">
                      <a:alpha val="43137"/>
                    </a:srgbClr>
                  </a:outerShdw>
                </a:effectLst>
                <a:cs typeface="Calibri" panose="020F0502020204030204" pitchFamily="34" charset="0"/>
              </a:rPr>
              <a:t>apostasia </a:t>
            </a:r>
            <a:r>
              <a:rPr lang="en-US" sz="2900" dirty="0">
                <a:effectLst>
                  <a:outerShdw blurRad="38100" dist="38100" dir="2700000" algn="tl">
                    <a:srgbClr val="000000">
                      <a:alpha val="43137"/>
                    </a:srgbClr>
                  </a:outerShdw>
                </a:effectLst>
                <a:cs typeface="Calibri" panose="020F0502020204030204" pitchFamily="34" charset="0"/>
              </a:rPr>
              <a:t>would refer to </a:t>
            </a:r>
            <a:r>
              <a:rPr lang="en-US" sz="2900" b="1" u="sng" dirty="0">
                <a:solidFill>
                  <a:srgbClr val="FFFFCC"/>
                </a:solidFill>
                <a:effectLst>
                  <a:outerShdw blurRad="38100" dist="38100" dir="2700000" algn="tl">
                    <a:srgbClr val="000000">
                      <a:alpha val="43137"/>
                    </a:srgbClr>
                  </a:outerShdw>
                </a:effectLst>
                <a:cs typeface="Calibri" panose="020F0502020204030204" pitchFamily="34" charset="0"/>
              </a:rPr>
              <a:t>a departure of Protestants from the Catholic Church</a:t>
            </a:r>
            <a:r>
              <a:rPr lang="en-US" sz="2900" dirty="0">
                <a:effectLst>
                  <a:outerShdw blurRad="38100" dist="38100" dir="2700000" algn="tl">
                    <a:srgbClr val="000000">
                      <a:alpha val="43137"/>
                    </a:srgbClr>
                  </a:outerShdw>
                </a:effectLst>
                <a:cs typeface="Calibri" panose="020F0502020204030204" pitchFamily="34" charset="0"/>
              </a:rPr>
              <a:t>.” The Catholic translators appear eager to engage in polemics against the Reformation by even allowing it to impact Bible translation.”</a:t>
            </a:r>
          </a:p>
        </p:txBody>
      </p:sp>
      <p:sp>
        <p:nvSpPr>
          <p:cNvPr id="4" name="TextBox 3">
            <a:extLst>
              <a:ext uri="{FF2B5EF4-FFF2-40B4-BE49-F238E27FC236}">
                <a16:creationId xmlns:a16="http://schemas.microsoft.com/office/drawing/2014/main" id="{3D0DF032-DE24-4699-83BD-7C8A3CB3ED9F}"/>
              </a:ext>
            </a:extLst>
          </p:cNvPr>
          <p:cNvSpPr txBox="1"/>
          <p:nvPr/>
        </p:nvSpPr>
        <p:spPr>
          <a:xfrm>
            <a:off x="609600" y="218926"/>
            <a:ext cx="10972800" cy="1000274"/>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Thomas Ice</a:t>
            </a:r>
          </a:p>
          <a:p>
            <a:pPr algn="ct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‘Departure’ in 2 Thessalonians 2:3,” online: www.pre-trib.org, accessed 7 May 2017, 2.</a:t>
            </a:r>
          </a:p>
        </p:txBody>
      </p:sp>
    </p:spTree>
    <p:extLst>
      <p:ext uri="{BB962C8B-B14F-4D97-AF65-F5344CB8AC3E}">
        <p14:creationId xmlns:p14="http://schemas.microsoft.com/office/powerpoint/2010/main" val="5057964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32E4743B-575C-44A9-9262-2A7E3CDDAD3F}"/>
              </a:ext>
            </a:extLst>
          </p:cNvPr>
          <p:cNvSpPr>
            <a:spLocks noGrp="1" noChangeArrowheads="1"/>
          </p:cNvSpPr>
          <p:nvPr>
            <p:ph type="title" idx="4294967295"/>
          </p:nvPr>
        </p:nvSpPr>
        <p:spPr>
          <a:xfrm>
            <a:off x="1524000" y="228600"/>
            <a:ext cx="9144000" cy="914400"/>
          </a:xfrm>
        </p:spPr>
        <p:txBody>
          <a:bodyPr/>
          <a:lstStyle/>
          <a:p>
            <a:pPr algn="ctr" eaLnBrk="1" hangingPunct="1"/>
            <a:r>
              <a:rPr lang="en-US" sz="3600" dirty="0">
                <a:effectLst>
                  <a:outerShdw blurRad="38100" dist="38100" dir="2700000" algn="tl">
                    <a:srgbClr val="000000">
                      <a:alpha val="43137"/>
                    </a:srgbClr>
                  </a:outerShdw>
                </a:effectLst>
                <a:cs typeface="Calibri" panose="020F0502020204030204" pitchFamily="34" charset="0"/>
              </a:rPr>
              <a:t>NKJV, NIV, RSV, ASV, JB, NASB</a:t>
            </a:r>
            <a:endParaRPr lang="en-US" altLang="en-US" sz="3600" dirty="0">
              <a:effectLst>
                <a:outerShdw blurRad="38100" dist="38100" dir="2700000" algn="tl">
                  <a:srgbClr val="000000">
                    <a:alpha val="43137"/>
                  </a:srgbClr>
                </a:outerShdw>
              </a:effectLst>
              <a:cs typeface="Calibri" panose="020F0502020204030204" pitchFamily="34" charset="0"/>
            </a:endParaRPr>
          </a:p>
        </p:txBody>
      </p:sp>
      <p:sp>
        <p:nvSpPr>
          <p:cNvPr id="13315" name="Rectangle 3">
            <a:extLst>
              <a:ext uri="{FF2B5EF4-FFF2-40B4-BE49-F238E27FC236}">
                <a16:creationId xmlns:a16="http://schemas.microsoft.com/office/drawing/2014/main" id="{F8A6D208-1DD9-42B6-A68A-62C440E3D5E3}"/>
              </a:ext>
            </a:extLst>
          </p:cNvPr>
          <p:cNvSpPr>
            <a:spLocks noGrp="1" noChangeArrowheads="1"/>
          </p:cNvSpPr>
          <p:nvPr>
            <p:ph type="body" idx="4294967295"/>
          </p:nvPr>
        </p:nvSpPr>
        <p:spPr>
          <a:xfrm>
            <a:off x="2466279" y="1485901"/>
            <a:ext cx="3401122" cy="3886198"/>
          </a:xfrm>
        </p:spPr>
        <p:txBody>
          <a:bodyPr/>
          <a:lstStyle/>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“apostasy”</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“falling away”</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“revolt”</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“rejection”</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“rebellion”</a:t>
            </a:r>
          </a:p>
        </p:txBody>
      </p:sp>
      <p:pic>
        <p:nvPicPr>
          <p:cNvPr id="41989" name="Picture 4">
            <a:extLst>
              <a:ext uri="{FF2B5EF4-FFF2-40B4-BE49-F238E27FC236}">
                <a16:creationId xmlns:a16="http://schemas.microsoft.com/office/drawing/2014/main" id="{1C7F3FC4-8325-4713-B53D-36703AD8E6F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1801" y="1600200"/>
            <a:ext cx="2943921" cy="3657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004678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F45DB4-CDBC-49FB-891D-9E44C81B13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609600" y="2"/>
            <a:ext cx="10972800" cy="3077766"/>
          </a:xfrm>
          <a:prstGeom prst="rect">
            <a:avLst/>
          </a:prstGeom>
        </p:spPr>
        <p:txBody>
          <a:bodyPr wrap="square">
            <a:spAutoFit/>
          </a:bodyPr>
          <a:lstStyle/>
          <a:p>
            <a:pPr algn="ctr" defTabSz="685783" eaLnBrk="1" hangingPunct="1">
              <a:spcBef>
                <a:spcPts val="0"/>
              </a:spcBef>
              <a:spcAft>
                <a:spcPts val="9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mj-cs"/>
              </a:rPr>
              <a:t>2 Thessalonians 2:3</a:t>
            </a:r>
          </a:p>
          <a:p>
            <a:pPr lvl="0" algn="just"/>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“Let no one in any way deceive you, for </a:t>
            </a:r>
            <a:r>
              <a:rPr lang="en-US" sz="36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will not come</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unless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apostasy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departure</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comes first, and the man of lawlessness is revealed, the son of destruction.”</a:t>
            </a:r>
          </a:p>
        </p:txBody>
      </p:sp>
      <p:pic>
        <p:nvPicPr>
          <p:cNvPr id="5" name="Picture 4">
            <a:extLst>
              <a:ext uri="{FF2B5EF4-FFF2-40B4-BE49-F238E27FC236}">
                <a16:creationId xmlns:a16="http://schemas.microsoft.com/office/drawing/2014/main" id="{4B81A8E9-54A0-4773-8616-95CCE27280F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60396" y="3048000"/>
            <a:ext cx="147121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916453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itle 4">
            <a:extLst>
              <a:ext uri="{FF2B5EF4-FFF2-40B4-BE49-F238E27FC236}">
                <a16:creationId xmlns:a16="http://schemas.microsoft.com/office/drawing/2014/main" id="{5DD9A5ED-BA8D-466B-B9B6-70910476AB6D}"/>
              </a:ext>
            </a:extLst>
          </p:cNvPr>
          <p:cNvSpPr>
            <a:spLocks noGrp="1" noChangeArrowheads="1"/>
          </p:cNvSpPr>
          <p:nvPr>
            <p:ph type="title" idx="4294967295"/>
          </p:nvPr>
        </p:nvSpPr>
        <p:spPr>
          <a:xfrm>
            <a:off x="1524000" y="228600"/>
            <a:ext cx="9144000" cy="838200"/>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10 Reasons Favoring Physical Departure</a:t>
            </a:r>
          </a:p>
        </p:txBody>
      </p:sp>
      <p:sp>
        <p:nvSpPr>
          <p:cNvPr id="6" name="Content Placeholder 5">
            <a:extLst>
              <a:ext uri="{FF2B5EF4-FFF2-40B4-BE49-F238E27FC236}">
                <a16:creationId xmlns:a16="http://schemas.microsoft.com/office/drawing/2014/main" id="{A3AC0357-CCA9-4CDE-8031-D725E02B2140}"/>
              </a:ext>
            </a:extLst>
          </p:cNvPr>
          <p:cNvSpPr>
            <a:spLocks noGrp="1"/>
          </p:cNvSpPr>
          <p:nvPr>
            <p:ph idx="4294967295"/>
          </p:nvPr>
        </p:nvSpPr>
        <p:spPr>
          <a:xfrm>
            <a:off x="1638300" y="1371600"/>
            <a:ext cx="9029700" cy="3429000"/>
          </a:xfrm>
        </p:spPr>
        <p:txBody>
          <a:bodyPr/>
          <a:lstStyle/>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cs typeface="Calibri" panose="020F0502020204030204" pitchFamily="34" charset="0"/>
              </a:rPr>
              <a:t>Extended context favors physical departure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cs typeface="Calibri" panose="020F0502020204030204" pitchFamily="34" charset="0"/>
              </a:rPr>
              <a:t>Immediate context favors physical departure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dirty="0">
                <a:effectLst>
                  <a:outerShdw blurRad="38100" dist="38100" dir="2700000" algn="tl">
                    <a:srgbClr val="000000">
                      <a:alpha val="43137"/>
                    </a:srgbClr>
                  </a:outerShdw>
                </a:effectLst>
                <a:cs typeface="Calibri" panose="020F0502020204030204" pitchFamily="34" charset="0"/>
              </a:rPr>
              <a:t>2 Thess. 2:2 is a review course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cs typeface="Calibri" panose="020F0502020204030204" pitchFamily="34" charset="0"/>
              </a:rPr>
              <a:t>Early Bible translations favor physical departure</a:t>
            </a:r>
          </a:p>
          <a:p>
            <a:pPr marL="687388" indent="-687388">
              <a:spcBef>
                <a:spcPts val="0"/>
              </a:spcBef>
              <a:spcAft>
                <a:spcPts val="1200"/>
              </a:spcAft>
              <a:buSzPct val="100000"/>
              <a:buFont typeface="+mj-lt"/>
              <a:buAutoNum type="arabicPeriod" startAt="6"/>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Physical departure is held by credible scholars</a:t>
            </a:r>
          </a:p>
        </p:txBody>
      </p:sp>
      <p:pic>
        <p:nvPicPr>
          <p:cNvPr id="2" name="Picture 4">
            <a:extLst>
              <a:ext uri="{FF2B5EF4-FFF2-40B4-BE49-F238E27FC236}">
                <a16:creationId xmlns:a16="http://schemas.microsoft.com/office/drawing/2014/main" id="{7E7CD427-5053-577F-A0D8-143E20B1016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60041" y="4724400"/>
            <a:ext cx="1471919" cy="1828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62758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13CC42A-8689-4622-8CF2-84D9749B3263}"/>
              </a:ext>
            </a:extLst>
          </p:cNvPr>
          <p:cNvGraphicFramePr>
            <a:graphicFrameLocks noGrp="1"/>
          </p:cNvGraphicFramePr>
          <p:nvPr>
            <p:ph idx="1"/>
            <p:extLst>
              <p:ext uri="{D42A27DB-BD31-4B8C-83A1-F6EECF244321}">
                <p14:modId xmlns:p14="http://schemas.microsoft.com/office/powerpoint/2010/main" val="3465402794"/>
              </p:ext>
            </p:extLst>
          </p:nvPr>
        </p:nvGraphicFramePr>
        <p:xfrm>
          <a:off x="609600" y="49425"/>
          <a:ext cx="10972800" cy="6583876"/>
        </p:xfrm>
        <a:graphic>
          <a:graphicData uri="http://schemas.openxmlformats.org/drawingml/2006/table">
            <a:tbl>
              <a:tblPr firstRow="1" bandRow="1">
                <a:tableStyleId>{073A0DAA-6AF3-43AB-8588-CEC1D06C72B9}</a:tableStyleId>
              </a:tblPr>
              <a:tblGrid>
                <a:gridCol w="3979147">
                  <a:extLst>
                    <a:ext uri="{9D8B030D-6E8A-4147-A177-3AD203B41FA5}">
                      <a16:colId xmlns:a16="http://schemas.microsoft.com/office/drawing/2014/main" val="20000"/>
                    </a:ext>
                  </a:extLst>
                </a:gridCol>
                <a:gridCol w="3014506">
                  <a:extLst>
                    <a:ext uri="{9D8B030D-6E8A-4147-A177-3AD203B41FA5}">
                      <a16:colId xmlns:a16="http://schemas.microsoft.com/office/drawing/2014/main" val="20001"/>
                    </a:ext>
                  </a:extLst>
                </a:gridCol>
                <a:gridCol w="3979147">
                  <a:extLst>
                    <a:ext uri="{9D8B030D-6E8A-4147-A177-3AD203B41FA5}">
                      <a16:colId xmlns:a16="http://schemas.microsoft.com/office/drawing/2014/main" val="20002"/>
                    </a:ext>
                  </a:extLst>
                </a:gridCol>
              </a:tblGrid>
              <a:tr h="634359">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Physical Departure Adherents</a:t>
                      </a:r>
                    </a:p>
                  </a:txBody>
                  <a:tcPr marT="45727" marB="45727" anchor="ctr"/>
                </a:tc>
                <a:tc hMerge="1">
                  <a:txBody>
                    <a:bodyPr/>
                    <a:lstStyle/>
                    <a:p>
                      <a:endParaRPr lang="en-US" sz="2800" dirty="0"/>
                    </a:p>
                  </a:txBody>
                  <a:tcPr marT="45726" marB="45726"/>
                </a:tc>
                <a:tc hMerge="1">
                  <a:txBody>
                    <a:bodyPr/>
                    <a:lstStyle/>
                    <a:p>
                      <a:endParaRPr lang="en-US" sz="2800" dirty="0"/>
                    </a:p>
                  </a:txBody>
                  <a:tcPr marT="45726" marB="45726"/>
                </a:tc>
                <a:extLst>
                  <a:ext uri="{0D108BD9-81ED-4DB2-BD59-A6C34878D82A}">
                    <a16:rowId xmlns:a16="http://schemas.microsoft.com/office/drawing/2014/main" val="3394375327"/>
                  </a:ext>
                </a:extLst>
              </a:tr>
              <a:tr h="0">
                <a:tc>
                  <a:txBody>
                    <a:bodyPr/>
                    <a:lstStyle/>
                    <a:p>
                      <a:pPr marL="22860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1" i="0" u="none" strike="noStrike" kern="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Kenneth Wuest</a:t>
                      </a:r>
                    </a:p>
                  </a:txBody>
                  <a:tcPr marT="45727" marB="45727" anchor="ctr"/>
                </a:tc>
                <a:tc rowSpan="9">
                  <a:txBody>
                    <a:bodyPr/>
                    <a:lstStyle/>
                    <a:p>
                      <a:pPr marL="342900" marR="0" lvl="0" indent="-34290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Char char="n"/>
                        <a:tabLst/>
                        <a:defRPr/>
                      </a:pPr>
                      <a:endParaRPr kumimoji="0" lang="en-US" sz="23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endParaRPr>
                    </a:p>
                  </a:txBody>
                  <a:tcPr marT="45727" marB="45727" anchor="ctr"/>
                </a:tc>
                <a:tc>
                  <a:txBody>
                    <a:bodyPr/>
                    <a:lstStyle/>
                    <a:p>
                      <a:pPr marL="22860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250" b="1"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Paul Lee Tan*</a:t>
                      </a:r>
                    </a:p>
                  </a:txBody>
                  <a:tcPr marT="45727" marB="45727" anchor="ctr"/>
                </a:tc>
                <a:extLst>
                  <a:ext uri="{0D108BD9-81ED-4DB2-BD59-A6C34878D82A}">
                    <a16:rowId xmlns:a16="http://schemas.microsoft.com/office/drawing/2014/main" val="10000"/>
                  </a:ext>
                </a:extLst>
              </a:tr>
              <a:tr h="0">
                <a:tc>
                  <a:txBody>
                    <a:bodyPr/>
                    <a:lstStyle/>
                    <a:p>
                      <a:pPr marL="22860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1" i="0" u="none" strike="noStrike" kern="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E. Schuyler English</a:t>
                      </a:r>
                    </a:p>
                  </a:txBody>
                  <a:tcPr marT="45727" marB="45727" anchor="ctr"/>
                </a:tc>
                <a:tc vMerge="1">
                  <a:txBody>
                    <a:bodyPr/>
                    <a:lstStyle/>
                    <a:p>
                      <a:endParaRPr lang="en-US" sz="3000" dirty="0">
                        <a:latin typeface="Calibri" panose="020F0502020204030204" pitchFamily="34" charset="0"/>
                        <a:cs typeface="Calibri" panose="020F0502020204030204" pitchFamily="34" charset="0"/>
                      </a:endParaRPr>
                    </a:p>
                  </a:txBody>
                  <a:tcPr marT="45726" marB="45726" anchor="ctr"/>
                </a:tc>
                <a:tc>
                  <a:txBody>
                    <a:bodyPr/>
                    <a:lstStyle/>
                    <a:p>
                      <a:pPr marL="22860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250" b="1"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Arnold Fruchtenbaum*</a:t>
                      </a:r>
                    </a:p>
                  </a:txBody>
                  <a:tcPr marT="45727" marB="45727" anchor="ctr"/>
                </a:tc>
                <a:extLst>
                  <a:ext uri="{0D108BD9-81ED-4DB2-BD59-A6C34878D82A}">
                    <a16:rowId xmlns:a16="http://schemas.microsoft.com/office/drawing/2014/main" val="10001"/>
                  </a:ext>
                </a:extLst>
              </a:tr>
              <a:tr h="0">
                <a:tc>
                  <a:txBody>
                    <a:bodyPr/>
                    <a:lstStyle/>
                    <a:p>
                      <a:pPr marL="22860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1" i="0" u="none" strike="noStrike" kern="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J. Dwight Pentecost</a:t>
                      </a:r>
                    </a:p>
                  </a:txBody>
                  <a:tcPr marT="45727" marB="45727" anchor="ctr"/>
                </a:tc>
                <a:tc vMerge="1">
                  <a:txBody>
                    <a:bodyPr/>
                    <a:lstStyle/>
                    <a:p>
                      <a:endParaRPr lang="en-US" sz="3000" dirty="0">
                        <a:latin typeface="Calibri" panose="020F0502020204030204" pitchFamily="34" charset="0"/>
                        <a:cs typeface="Calibri" panose="020F0502020204030204" pitchFamily="34" charset="0"/>
                      </a:endParaRPr>
                    </a:p>
                  </a:txBody>
                  <a:tcPr marT="45726" marB="45726" anchor="ctr"/>
                </a:tc>
                <a:tc>
                  <a:txBody>
                    <a:bodyPr/>
                    <a:lstStyle/>
                    <a:p>
                      <a:pPr marL="22860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250" b="1"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Tim LaHaye</a:t>
                      </a:r>
                    </a:p>
                  </a:txBody>
                  <a:tcPr marT="45727" marB="45727" anchor="ctr"/>
                </a:tc>
                <a:extLst>
                  <a:ext uri="{0D108BD9-81ED-4DB2-BD59-A6C34878D82A}">
                    <a16:rowId xmlns:a16="http://schemas.microsoft.com/office/drawing/2014/main" val="10002"/>
                  </a:ext>
                </a:extLst>
              </a:tr>
              <a:tr h="0">
                <a:tc>
                  <a:txBody>
                    <a:bodyPr/>
                    <a:lstStyle/>
                    <a:p>
                      <a:pPr marL="22860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1" i="0" u="none" strike="noStrike" kern="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H. Wayne House*</a:t>
                      </a:r>
                    </a:p>
                  </a:txBody>
                  <a:tcPr marT="45727" marB="45727" anchor="ctr"/>
                </a:tc>
                <a:tc vMerge="1">
                  <a:txBody>
                    <a:bodyPr/>
                    <a:lstStyle/>
                    <a:p>
                      <a:endParaRPr lang="en-US" sz="3000" dirty="0">
                        <a:latin typeface="Calibri" panose="020F0502020204030204" pitchFamily="34" charset="0"/>
                        <a:cs typeface="Calibri" panose="020F0502020204030204" pitchFamily="34" charset="0"/>
                      </a:endParaRPr>
                    </a:p>
                  </a:txBody>
                  <a:tcPr marT="45726" marB="45726" anchor="ctr"/>
                </a:tc>
                <a:tc>
                  <a:txBody>
                    <a:bodyPr/>
                    <a:lstStyle/>
                    <a:p>
                      <a:pPr marL="22860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250" b="1"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Thomas Ice</a:t>
                      </a:r>
                    </a:p>
                  </a:txBody>
                  <a:tcPr marT="45727" marB="45727" anchor="ctr"/>
                </a:tc>
                <a:extLst>
                  <a:ext uri="{0D108BD9-81ED-4DB2-BD59-A6C34878D82A}">
                    <a16:rowId xmlns:a16="http://schemas.microsoft.com/office/drawing/2014/main" val="10003"/>
                  </a:ext>
                </a:extLst>
              </a:tr>
              <a:tr h="0">
                <a:tc>
                  <a:txBody>
                    <a:bodyPr/>
                    <a:lstStyle/>
                    <a:p>
                      <a:pPr marL="22860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1" i="0" u="none" strike="noStrike" kern="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Stanley Ellison</a:t>
                      </a:r>
                    </a:p>
                  </a:txBody>
                  <a:tcPr marT="45727" marB="45727" anchor="ctr"/>
                </a:tc>
                <a:tc vMerge="1">
                  <a:txBody>
                    <a:bodyPr/>
                    <a:lstStyle/>
                    <a:p>
                      <a:endParaRPr lang="en-US" sz="3000" dirty="0">
                        <a:latin typeface="Calibri" panose="020F0502020204030204" pitchFamily="34" charset="0"/>
                        <a:cs typeface="Calibri" panose="020F0502020204030204" pitchFamily="34" charset="0"/>
                      </a:endParaRPr>
                    </a:p>
                  </a:txBody>
                  <a:tcPr marT="45726" marB="45726" anchor="ctr"/>
                </a:tc>
                <a:tc>
                  <a:txBody>
                    <a:bodyPr/>
                    <a:lstStyle/>
                    <a:p>
                      <a:pPr marL="22860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250" b="1"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Don Stewart</a:t>
                      </a:r>
                    </a:p>
                  </a:txBody>
                  <a:tcPr marT="45727" marB="45727" anchor="ctr"/>
                </a:tc>
                <a:extLst>
                  <a:ext uri="{0D108BD9-81ED-4DB2-BD59-A6C34878D82A}">
                    <a16:rowId xmlns:a16="http://schemas.microsoft.com/office/drawing/2014/main" val="10004"/>
                  </a:ext>
                </a:extLst>
              </a:tr>
              <a:tr h="0">
                <a:tc>
                  <a:txBody>
                    <a:bodyPr/>
                    <a:lstStyle/>
                    <a:p>
                      <a:pPr marL="22860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1" i="0" u="none" strike="noStrike" kern="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J.S. Mabie</a:t>
                      </a:r>
                    </a:p>
                  </a:txBody>
                  <a:tcPr marT="45727" marB="45727" anchor="ctr"/>
                </a:tc>
                <a:tc vMerge="1">
                  <a:txBody>
                    <a:bodyPr/>
                    <a:lstStyle/>
                    <a:p>
                      <a:endParaRPr lang="en-US" sz="3000" dirty="0">
                        <a:latin typeface="Calibri" panose="020F0502020204030204" pitchFamily="34" charset="0"/>
                        <a:cs typeface="Calibri" panose="020F0502020204030204" pitchFamily="34" charset="0"/>
                      </a:endParaRPr>
                    </a:p>
                  </a:txBody>
                  <a:tcPr marT="45726" marB="45726" anchor="ctr"/>
                </a:tc>
                <a:tc>
                  <a:txBody>
                    <a:bodyPr/>
                    <a:lstStyle/>
                    <a:p>
                      <a:pPr marL="22860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250" b="1"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Robert Thieme</a:t>
                      </a:r>
                    </a:p>
                  </a:txBody>
                  <a:tcPr marT="45727" marB="45727" anchor="ctr"/>
                </a:tc>
                <a:extLst>
                  <a:ext uri="{0D108BD9-81ED-4DB2-BD59-A6C34878D82A}">
                    <a16:rowId xmlns:a16="http://schemas.microsoft.com/office/drawing/2014/main" val="10005"/>
                  </a:ext>
                </a:extLst>
              </a:tr>
              <a:tr h="0">
                <a:tc>
                  <a:txBody>
                    <a:bodyPr/>
                    <a:lstStyle/>
                    <a:p>
                      <a:pPr marL="22860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1"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Allen McRae</a:t>
                      </a:r>
                    </a:p>
                  </a:txBody>
                  <a:tcPr marT="45727" marB="45727" anchor="ctr"/>
                </a:tc>
                <a:tc vMerge="1">
                  <a:txBody>
                    <a:bodyPr/>
                    <a:lstStyle/>
                    <a:p>
                      <a:pPr algn="ctr"/>
                      <a:endParaRPr lang="en-US" sz="2600" dirty="0">
                        <a:solidFill>
                          <a:srgbClr val="C00000"/>
                        </a:solidFill>
                        <a:latin typeface="Calibri" panose="020F0502020204030204" pitchFamily="34" charset="0"/>
                        <a:cs typeface="Calibri" panose="020F0502020204030204" pitchFamily="34" charset="0"/>
                      </a:endParaRPr>
                    </a:p>
                  </a:txBody>
                  <a:tcPr marT="45727" marB="45727" anchor="ctr"/>
                </a:tc>
                <a:tc>
                  <a:txBody>
                    <a:bodyPr/>
                    <a:lstStyle/>
                    <a:p>
                      <a:pPr marL="22860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250" b="1"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Gordon Olson*</a:t>
                      </a:r>
                    </a:p>
                  </a:txBody>
                  <a:tcPr marT="45727" marB="45727" anchor="ctr"/>
                </a:tc>
                <a:extLst>
                  <a:ext uri="{0D108BD9-81ED-4DB2-BD59-A6C34878D82A}">
                    <a16:rowId xmlns:a16="http://schemas.microsoft.com/office/drawing/2014/main" val="3495780500"/>
                  </a:ext>
                </a:extLst>
              </a:tr>
              <a:tr h="0">
                <a:tc>
                  <a:txBody>
                    <a:bodyPr/>
                    <a:lstStyle/>
                    <a:p>
                      <a:pPr marL="22860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1"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Gordon Lewis</a:t>
                      </a:r>
                    </a:p>
                  </a:txBody>
                  <a:tcPr marT="45727" marB="45727" anchor="ctr"/>
                </a:tc>
                <a:tc vMerge="1">
                  <a:txBody>
                    <a:bodyPr/>
                    <a:lstStyle/>
                    <a:p>
                      <a:pPr algn="ctr"/>
                      <a:endParaRPr lang="en-US" sz="2600" dirty="0">
                        <a:solidFill>
                          <a:srgbClr val="C00000"/>
                        </a:solidFill>
                        <a:latin typeface="Calibri" panose="020F0502020204030204" pitchFamily="34" charset="0"/>
                        <a:cs typeface="Calibri" panose="020F0502020204030204" pitchFamily="34" charset="0"/>
                      </a:endParaRPr>
                    </a:p>
                  </a:txBody>
                  <a:tcPr marT="45727" marB="45727" anchor="ctr"/>
                </a:tc>
                <a:tc>
                  <a:txBody>
                    <a:bodyPr/>
                    <a:lstStyle/>
                    <a:p>
                      <a:pPr marL="22860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250" b="1"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J. Vernon McGee*</a:t>
                      </a:r>
                    </a:p>
                  </a:txBody>
                  <a:tcPr marT="45727" marB="45727" anchor="ctr"/>
                </a:tc>
                <a:extLst>
                  <a:ext uri="{0D108BD9-81ED-4DB2-BD59-A6C34878D82A}">
                    <a16:rowId xmlns:a16="http://schemas.microsoft.com/office/drawing/2014/main" val="3415392241"/>
                  </a:ext>
                </a:extLst>
              </a:tr>
              <a:tr h="0">
                <a:tc>
                  <a:txBody>
                    <a:bodyPr/>
                    <a:lstStyle/>
                    <a:p>
                      <a:pPr marL="22860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1"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Henry Morris*</a:t>
                      </a:r>
                    </a:p>
                  </a:txBody>
                  <a:tcPr marT="45727" marB="45727" anchor="ctr"/>
                </a:tc>
                <a:tc vMerge="1">
                  <a:txBody>
                    <a:bodyPr/>
                    <a:lstStyle/>
                    <a:p>
                      <a:pPr algn="ctr"/>
                      <a:endParaRPr lang="en-US" sz="2600" dirty="0">
                        <a:solidFill>
                          <a:srgbClr val="C00000"/>
                        </a:solidFill>
                        <a:latin typeface="Calibri" panose="020F0502020204030204" pitchFamily="34" charset="0"/>
                        <a:cs typeface="Calibri" panose="020F0502020204030204" pitchFamily="34" charset="0"/>
                      </a:endParaRPr>
                    </a:p>
                  </a:txBody>
                  <a:tcPr marT="45727" marB="45727" anchor="ctr"/>
                </a:tc>
                <a:tc>
                  <a:txBody>
                    <a:bodyPr/>
                    <a:lstStyle/>
                    <a:p>
                      <a:pPr marL="22860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250" b="1"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Jimmy DeYoung*</a:t>
                      </a:r>
                    </a:p>
                  </a:txBody>
                  <a:tcPr marT="45727" marB="45727" anchor="ctr"/>
                </a:tc>
                <a:extLst>
                  <a:ext uri="{0D108BD9-81ED-4DB2-BD59-A6C34878D82A}">
                    <a16:rowId xmlns:a16="http://schemas.microsoft.com/office/drawing/2014/main" val="198792130"/>
                  </a:ext>
                </a:extLst>
              </a:tr>
              <a:tr h="0">
                <a:tc>
                  <a:txBody>
                    <a:bodyPr/>
                    <a:lstStyle/>
                    <a:p>
                      <a:pPr marL="22860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1"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John. R. Rice</a:t>
                      </a:r>
                    </a:p>
                  </a:txBody>
                  <a:tcPr marT="45727" marB="45727" anchor="ctr"/>
                </a:tc>
                <a:tc>
                  <a:txBody>
                    <a:bodyPr/>
                    <a:lstStyle/>
                    <a:p>
                      <a:pPr marL="342900" marR="0" lvl="0" indent="-34290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Char char="n"/>
                        <a:tabLst/>
                        <a:defRPr/>
                      </a:pPr>
                      <a:endParaRPr kumimoji="0" lang="en-US" sz="23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endParaRPr>
                    </a:p>
                  </a:txBody>
                  <a:tcPr marT="45727" marB="45727" anchor="ctr"/>
                </a:tc>
                <a:tc>
                  <a:txBody>
                    <a:bodyPr/>
                    <a:lstStyle/>
                    <a:p>
                      <a:pPr marL="22860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250" b="1"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David Hocking</a:t>
                      </a:r>
                    </a:p>
                  </a:txBody>
                  <a:tcPr marT="45727" marB="45727" anchor="ctr"/>
                </a:tc>
                <a:extLst>
                  <a:ext uri="{0D108BD9-81ED-4DB2-BD59-A6C34878D82A}">
                    <a16:rowId xmlns:a16="http://schemas.microsoft.com/office/drawing/2014/main" val="2182340917"/>
                  </a:ext>
                </a:extLst>
              </a:tr>
              <a:tr h="0">
                <a:tc>
                  <a:txBody>
                    <a:bodyPr/>
                    <a:lstStyle/>
                    <a:p>
                      <a:pPr marL="22860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1"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David Olander*</a:t>
                      </a:r>
                    </a:p>
                  </a:txBody>
                  <a:tcPr marT="45727" marB="45727" anchor="ctr"/>
                </a:tc>
                <a:tc>
                  <a:txBody>
                    <a:bodyPr/>
                    <a:lstStyle/>
                    <a:p>
                      <a:pPr marL="342900" marR="0" lvl="0" indent="-34290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Char char="n"/>
                        <a:tabLst/>
                        <a:defRPr/>
                      </a:pPr>
                      <a:endParaRPr kumimoji="0" lang="en-US" sz="23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endParaRPr>
                    </a:p>
                  </a:txBody>
                  <a:tcPr marT="45727" marB="45727" anchor="ctr"/>
                </a:tc>
                <a:tc>
                  <a:txBody>
                    <a:bodyPr/>
                    <a:lstStyle/>
                    <a:p>
                      <a:pPr marL="22860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250" b="1"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Jimmy Swaggart*</a:t>
                      </a:r>
                    </a:p>
                  </a:txBody>
                  <a:tcPr marT="45727" marB="45727" anchor="ctr"/>
                </a:tc>
                <a:extLst>
                  <a:ext uri="{0D108BD9-81ED-4DB2-BD59-A6C34878D82A}">
                    <a16:rowId xmlns:a16="http://schemas.microsoft.com/office/drawing/2014/main" val="3199408611"/>
                  </a:ext>
                </a:extLst>
              </a:tr>
              <a:tr h="0">
                <a:tc>
                  <a:txBody>
                    <a:bodyPr/>
                    <a:lstStyle/>
                    <a:p>
                      <a:pPr marL="22860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1"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J. Carl Laney*</a:t>
                      </a:r>
                    </a:p>
                  </a:txBody>
                  <a:tcPr marT="45727" marB="45727" anchor="ctr"/>
                </a:tc>
                <a:tc>
                  <a:txBody>
                    <a:bodyPr/>
                    <a:lstStyle/>
                    <a:p>
                      <a:pPr marL="342900" marR="0" lvl="0" indent="-34290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Char char="n"/>
                        <a:tabLst/>
                        <a:defRPr/>
                      </a:pPr>
                      <a:endParaRPr kumimoji="0" lang="en-US" sz="23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endParaRPr>
                    </a:p>
                  </a:txBody>
                  <a:tcPr marT="45727" marB="45727" anchor="ctr"/>
                </a:tc>
                <a:tc>
                  <a:txBody>
                    <a:bodyPr/>
                    <a:lstStyle/>
                    <a:p>
                      <a:pPr marL="22860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250" b="1"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Chuck Smith*</a:t>
                      </a:r>
                    </a:p>
                  </a:txBody>
                  <a:tcPr marT="45727" marB="45727" anchor="ctr"/>
                </a:tc>
                <a:extLst>
                  <a:ext uri="{0D108BD9-81ED-4DB2-BD59-A6C34878D82A}">
                    <a16:rowId xmlns:a16="http://schemas.microsoft.com/office/drawing/2014/main" val="674480886"/>
                  </a:ext>
                </a:extLst>
              </a:tr>
              <a:tr h="0">
                <a:tc>
                  <a:txBody>
                    <a:bodyPr/>
                    <a:lstStyle/>
                    <a:p>
                      <a:pPr marL="22860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1"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Grant Jeffrey</a:t>
                      </a:r>
                    </a:p>
                  </a:txBody>
                  <a:tcPr marT="45727" marB="45727" anchor="ctr"/>
                </a:tc>
                <a:tc>
                  <a:txBody>
                    <a:bodyPr/>
                    <a:lstStyle/>
                    <a:p>
                      <a:pPr marL="342900" marR="0" lvl="0" indent="-34290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Char char="n"/>
                        <a:tabLst/>
                        <a:defRPr/>
                      </a:pPr>
                      <a:endParaRPr kumimoji="0" lang="en-US" sz="23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endParaRPr>
                    </a:p>
                  </a:txBody>
                  <a:tcPr marT="45727" marB="45727" anchor="ctr"/>
                </a:tc>
                <a:tc>
                  <a:txBody>
                    <a:bodyPr/>
                    <a:lstStyle/>
                    <a:p>
                      <a:pPr marL="22860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250" b="1"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Myron Houghton*</a:t>
                      </a:r>
                    </a:p>
                  </a:txBody>
                  <a:tcPr marT="45727" marB="45727" anchor="ctr"/>
                </a:tc>
                <a:extLst>
                  <a:ext uri="{0D108BD9-81ED-4DB2-BD59-A6C34878D82A}">
                    <a16:rowId xmlns:a16="http://schemas.microsoft.com/office/drawing/2014/main" val="1282481524"/>
                  </a:ext>
                </a:extLst>
              </a:tr>
            </a:tbl>
          </a:graphicData>
        </a:graphic>
      </p:graphicFrame>
      <p:pic>
        <p:nvPicPr>
          <p:cNvPr id="2" name="Picture 1">
            <a:extLst>
              <a:ext uri="{FF2B5EF4-FFF2-40B4-BE49-F238E27FC236}">
                <a16:creationId xmlns:a16="http://schemas.microsoft.com/office/drawing/2014/main" id="{D1FF2400-0410-4441-AD67-041077DCCD1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68798" y="1676400"/>
            <a:ext cx="1917802" cy="2377440"/>
          </a:xfrm>
          <a:prstGeom prst="rect">
            <a:avLst/>
          </a:prstGeom>
        </p:spPr>
      </p:pic>
    </p:spTree>
    <p:extLst>
      <p:ext uri="{BB962C8B-B14F-4D97-AF65-F5344CB8AC3E}">
        <p14:creationId xmlns:p14="http://schemas.microsoft.com/office/powerpoint/2010/main" val="145014396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17DFC93-F802-2689-9D0C-EB4D1DB94462}"/>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9C84AFCF-5D09-7C25-A5FF-0DB128782808}"/>
              </a:ext>
            </a:extLst>
          </p:cNvPr>
          <p:cNvSpPr>
            <a:spLocks noGrp="1" noChangeArrowheads="1"/>
          </p:cNvSpPr>
          <p:nvPr>
            <p:ph type="title"/>
          </p:nvPr>
        </p:nvSpPr>
        <p:spPr>
          <a:xfrm>
            <a:off x="2852738" y="228600"/>
            <a:ext cx="6486525" cy="914400"/>
          </a:xfrm>
        </p:spPr>
        <p:txBody>
          <a:bodyPr/>
          <a:lstStyle/>
          <a:p>
            <a:pPr algn="ctr" eaLnBrk="1" hangingPunct="1"/>
            <a:r>
              <a:rPr lang="en-US" sz="3600" dirty="0">
                <a:effectLst>
                  <a:outerShdw blurRad="38100" dist="38100" dir="2700000" algn="tl">
                    <a:srgbClr val="000000">
                      <a:alpha val="43137"/>
                    </a:srgbClr>
                  </a:outerShdw>
                </a:effectLst>
              </a:rPr>
              <a:t>2 Thessalonians </a:t>
            </a:r>
            <a:r>
              <a:rPr lang="en-US" sz="3600" dirty="0">
                <a:effectLst>
                  <a:outerShdw blurRad="38100" dist="38100" dir="2700000" algn="tl">
                    <a:srgbClr val="000000">
                      <a:alpha val="43137"/>
                    </a:srgbClr>
                  </a:outerShdw>
                </a:effectLst>
                <a:cs typeface="Calibri" panose="020F0502020204030204" pitchFamily="34" charset="0"/>
              </a:rPr>
              <a:t>2:3a</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Why Physical Departure?</a:t>
            </a:r>
          </a:p>
        </p:txBody>
      </p:sp>
      <p:sp>
        <p:nvSpPr>
          <p:cNvPr id="161795" name="Rectangle 3">
            <a:extLst>
              <a:ext uri="{FF2B5EF4-FFF2-40B4-BE49-F238E27FC236}">
                <a16:creationId xmlns:a16="http://schemas.microsoft.com/office/drawing/2014/main" id="{E80A37F4-C03E-8FF6-CBDF-E8706DC39DE6}"/>
              </a:ext>
            </a:extLst>
          </p:cNvPr>
          <p:cNvSpPr>
            <a:spLocks noGrp="1" noChangeArrowheads="1"/>
          </p:cNvSpPr>
          <p:nvPr>
            <p:ph type="body" idx="1"/>
          </p:nvPr>
        </p:nvSpPr>
        <p:spPr>
          <a:xfrm>
            <a:off x="609600" y="1600200"/>
            <a:ext cx="8915400" cy="3962400"/>
          </a:xfrm>
        </p:spPr>
        <p:txBody>
          <a:bodyPr/>
          <a:lstStyle/>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Inadequacy of spiritual departure interpretations</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Reasons favoring physical departure</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Answering the objections </a:t>
            </a:r>
          </a:p>
        </p:txBody>
      </p:sp>
      <p:pic>
        <p:nvPicPr>
          <p:cNvPr id="4" name="Picture 3">
            <a:extLst>
              <a:ext uri="{FF2B5EF4-FFF2-40B4-BE49-F238E27FC236}">
                <a16:creationId xmlns:a16="http://schemas.microsoft.com/office/drawing/2014/main" id="{7030FC50-CBB9-DDC6-F859-B9A564E46C09}"/>
              </a:ext>
            </a:extLst>
          </p:cNvPr>
          <p:cNvPicPr>
            <a:picLocks noChangeAspect="1"/>
          </p:cNvPicPr>
          <p:nvPr/>
        </p:nvPicPr>
        <p:blipFill>
          <a:blip r:embed="rId2"/>
          <a:stretch>
            <a:fillRect/>
          </a:stretch>
        </p:blipFill>
        <p:spPr>
          <a:xfrm>
            <a:off x="7239000" y="2438400"/>
            <a:ext cx="4334256" cy="3657600"/>
          </a:xfrm>
          <a:prstGeom prst="rect">
            <a:avLst/>
          </a:prstGeom>
        </p:spPr>
      </p:pic>
    </p:spTree>
    <p:extLst>
      <p:ext uri="{BB962C8B-B14F-4D97-AF65-F5344CB8AC3E}">
        <p14:creationId xmlns:p14="http://schemas.microsoft.com/office/powerpoint/2010/main" val="1952229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60FD6F-3414-4D6C-9CEB-885E4A5D323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2664" y="228325"/>
            <a:ext cx="8126672" cy="6401355"/>
          </a:xfrm>
          <a:prstGeom prst="rect">
            <a:avLst/>
          </a:prstGeom>
          <a:ln>
            <a:solidFill>
              <a:schemeClr val="tx1"/>
            </a:solidFill>
          </a:ln>
        </p:spPr>
      </p:pic>
    </p:spTree>
    <p:extLst>
      <p:ext uri="{BB962C8B-B14F-4D97-AF65-F5344CB8AC3E}">
        <p14:creationId xmlns:p14="http://schemas.microsoft.com/office/powerpoint/2010/main" val="140304828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3AC0357-CCA9-4CDE-8031-D725E02B2140}"/>
              </a:ext>
            </a:extLst>
          </p:cNvPr>
          <p:cNvSpPr>
            <a:spLocks noGrp="1"/>
          </p:cNvSpPr>
          <p:nvPr>
            <p:ph idx="4294967295"/>
          </p:nvPr>
        </p:nvSpPr>
        <p:spPr>
          <a:xfrm>
            <a:off x="609600" y="1371600"/>
            <a:ext cx="8991600" cy="4724400"/>
          </a:xfrm>
        </p:spPr>
        <p:txBody>
          <a:bodyPr/>
          <a:lstStyle/>
          <a:p>
            <a:pPr marL="457200" indent="-457200" algn="just">
              <a:spcBef>
                <a:spcPts val="0"/>
              </a:spcBef>
              <a:spcAft>
                <a:spcPts val="1800"/>
              </a:spcAft>
              <a:buSzPct val="100000"/>
              <a:buFont typeface="+mj-lt"/>
              <a:buAutoNum type="arabicPeriod"/>
              <a:defRPr/>
            </a:pPr>
            <a:r>
              <a:rPr lang="en-US" sz="3000" b="1" u="sng" dirty="0">
                <a:solidFill>
                  <a:srgbClr val="FFFFCC"/>
                </a:solidFill>
                <a:effectLst>
                  <a:outerShdw blurRad="38100" dist="38100" dir="2700000" algn="tl">
                    <a:srgbClr val="000000">
                      <a:alpha val="43137"/>
                    </a:srgbClr>
                  </a:outerShdw>
                </a:effectLst>
                <a:cs typeface="Calibri" panose="020F0502020204030204" pitchFamily="34" charset="0"/>
              </a:rPr>
              <a:t>Greek from the </a:t>
            </a:r>
            <a:r>
              <a:rPr lang="en-US" sz="3000" b="1" i="1" u="sng" dirty="0" err="1">
                <a:solidFill>
                  <a:srgbClr val="FFFFCC"/>
                </a:solidFill>
                <a:effectLst>
                  <a:outerShdw blurRad="38100" dist="38100" dir="2700000" algn="tl">
                    <a:srgbClr val="000000">
                      <a:alpha val="43137"/>
                    </a:srgbClr>
                  </a:outerShdw>
                </a:effectLst>
                <a:cs typeface="Calibri" panose="020F0502020204030204" pitchFamily="34" charset="0"/>
              </a:rPr>
              <a:t>Koine</a:t>
            </a:r>
            <a:r>
              <a:rPr lang="en-US" sz="3000" b="1" u="sng" dirty="0">
                <a:solidFill>
                  <a:srgbClr val="FFFFCC"/>
                </a:solidFill>
                <a:effectLst>
                  <a:outerShdw blurRad="38100" dist="38100" dir="2700000" algn="tl">
                    <a:srgbClr val="000000">
                      <a:alpha val="43137"/>
                    </a:srgbClr>
                  </a:outerShdw>
                </a:effectLst>
                <a:cs typeface="Calibri" panose="020F0502020204030204" pitchFamily="34" charset="0"/>
              </a:rPr>
              <a:t> period?</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Subtraction from the Last Days will be characterized by continual apostasy?</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Rapture is passive and apostasy is active?</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 Incongruence with verse 1?</a:t>
            </a:r>
          </a:p>
          <a:p>
            <a:pPr marL="457200" indent="-457200" algn="just">
              <a:spcBef>
                <a:spcPts val="0"/>
              </a:spcBef>
              <a:spcAft>
                <a:spcPts val="1800"/>
              </a:spcAft>
              <a:buSzPct val="100000"/>
              <a:buFont typeface="+mj-lt"/>
              <a:buAutoNum type="arabicPeriod"/>
              <a:defRPr/>
            </a:pPr>
            <a:r>
              <a:rPr lang="en-GB" sz="3000" dirty="0">
                <a:effectLst>
                  <a:outerShdw blurRad="38100" dist="38100" dir="2700000" algn="tl">
                    <a:srgbClr val="000000">
                      <a:alpha val="43137"/>
                    </a:srgbClr>
                  </a:outerShdw>
                </a:effectLst>
                <a:cs typeface="Calibri" panose="020F0502020204030204" pitchFamily="34" charset="0"/>
              </a:rPr>
              <a:t>Paul is re-assuring the Thessalonians that they had not already missed the rapture; therefore, it would be incomprehensible to read, “the rapture cannot have happened unless the rapture happens first”</a:t>
            </a:r>
            <a:endParaRPr lang="en-US" sz="3000" dirty="0">
              <a:effectLst>
                <a:outerShdw blurRad="38100" dist="38100" dir="2700000" algn="tl">
                  <a:srgbClr val="000000">
                    <a:alpha val="43137"/>
                  </a:srgbClr>
                </a:outerShdw>
              </a:effectLst>
              <a:cs typeface="Calibri" panose="020F0502020204030204" pitchFamily="34" charset="0"/>
            </a:endParaRPr>
          </a:p>
        </p:txBody>
      </p:sp>
      <p:sp>
        <p:nvSpPr>
          <p:cNvPr id="2" name="Title 4">
            <a:extLst>
              <a:ext uri="{FF2B5EF4-FFF2-40B4-BE49-F238E27FC236}">
                <a16:creationId xmlns:a16="http://schemas.microsoft.com/office/drawing/2014/main" id="{E068471C-0573-C30E-3066-6C5D757C8DF9}"/>
              </a:ext>
            </a:extLst>
          </p:cNvPr>
          <p:cNvSpPr txBox="1">
            <a:spLocks noChangeArrowheads="1"/>
          </p:cNvSpPr>
          <p:nvPr/>
        </p:nvSpPr>
        <p:spPr bwMode="auto">
          <a:xfrm>
            <a:off x="1021080" y="228600"/>
            <a:ext cx="1014984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189" algn="l" rtl="0" fontAlgn="base">
              <a:spcBef>
                <a:spcPct val="0"/>
              </a:spcBef>
              <a:spcAft>
                <a:spcPct val="0"/>
              </a:spcAft>
              <a:defRPr sz="4400">
                <a:solidFill>
                  <a:schemeClr val="tx2"/>
                </a:solidFill>
                <a:latin typeface="Times New Roman" pitchFamily="18" charset="0"/>
              </a:defRPr>
            </a:lvl6pPr>
            <a:lvl7pPr marL="914377" algn="l" rtl="0" fontAlgn="base">
              <a:spcBef>
                <a:spcPct val="0"/>
              </a:spcBef>
              <a:spcAft>
                <a:spcPct val="0"/>
              </a:spcAft>
              <a:defRPr sz="4400">
                <a:solidFill>
                  <a:schemeClr val="tx2"/>
                </a:solidFill>
                <a:latin typeface="Times New Roman" pitchFamily="18" charset="0"/>
              </a:defRPr>
            </a:lvl7pPr>
            <a:lvl8pPr marL="1371566" algn="l" rtl="0" fontAlgn="base">
              <a:spcBef>
                <a:spcPct val="0"/>
              </a:spcBef>
              <a:spcAft>
                <a:spcPct val="0"/>
              </a:spcAft>
              <a:defRPr sz="4400">
                <a:solidFill>
                  <a:schemeClr val="tx2"/>
                </a:solidFill>
                <a:latin typeface="Times New Roman" pitchFamily="18" charset="0"/>
              </a:defRPr>
            </a:lvl8pPr>
            <a:lvl9pPr marL="1828754" algn="l" rtl="0" fontAlgn="base">
              <a:spcBef>
                <a:spcPct val="0"/>
              </a:spcBef>
              <a:spcAft>
                <a:spcPct val="0"/>
              </a:spcAft>
              <a:defRPr sz="4400">
                <a:solidFill>
                  <a:schemeClr val="tx2"/>
                </a:solidFill>
                <a:latin typeface="Times New Roman" pitchFamily="18" charset="0"/>
              </a:defRPr>
            </a:lvl9pPr>
          </a:lstStyle>
          <a:p>
            <a:pPr algn="ctr"/>
            <a:r>
              <a:rPr lang="en-US" altLang="en-US" sz="3600" kern="0" dirty="0">
                <a:effectLst>
                  <a:outerShdw blurRad="38100" dist="38100" dir="2700000" algn="tl">
                    <a:srgbClr val="000000">
                      <a:alpha val="43137"/>
                    </a:srgbClr>
                  </a:outerShdw>
                </a:effectLst>
                <a:cs typeface="Calibri" panose="020F0502020204030204" pitchFamily="34" charset="0"/>
              </a:rPr>
              <a:t>Answering Objections to the Physical Departure View</a:t>
            </a:r>
          </a:p>
        </p:txBody>
      </p:sp>
      <p:pic>
        <p:nvPicPr>
          <p:cNvPr id="3" name="Picture 2">
            <a:extLst>
              <a:ext uri="{FF2B5EF4-FFF2-40B4-BE49-F238E27FC236}">
                <a16:creationId xmlns:a16="http://schemas.microsoft.com/office/drawing/2014/main" id="{AA3585BF-7CB9-1B91-5E6B-5BB5DABC551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753600" y="2057400"/>
            <a:ext cx="1839898" cy="2286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564067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DA8374-659B-BD53-B53A-7EC8080E0E4E}"/>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BE7BACD-F713-6389-DDCB-954C7D8F1BCD}"/>
              </a:ext>
            </a:extLst>
          </p:cNvPr>
          <p:cNvSpPr>
            <a:spLocks noGrp="1"/>
          </p:cNvSpPr>
          <p:nvPr>
            <p:ph idx="4294967295"/>
          </p:nvPr>
        </p:nvSpPr>
        <p:spPr>
          <a:xfrm>
            <a:off x="609600" y="1371600"/>
            <a:ext cx="8991600" cy="4724400"/>
          </a:xfrm>
        </p:spPr>
        <p:txBody>
          <a:bodyPr/>
          <a:lstStyle/>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Greek from the </a:t>
            </a:r>
            <a:r>
              <a:rPr lang="en-US" sz="3000" i="1" dirty="0" err="1">
                <a:effectLst>
                  <a:outerShdw blurRad="38100" dist="38100" dir="2700000" algn="tl">
                    <a:srgbClr val="000000">
                      <a:alpha val="43137"/>
                    </a:srgbClr>
                  </a:outerShdw>
                </a:effectLst>
                <a:cs typeface="Calibri" panose="020F0502020204030204" pitchFamily="34" charset="0"/>
              </a:rPr>
              <a:t>Koine</a:t>
            </a:r>
            <a:r>
              <a:rPr lang="en-US" sz="3000" dirty="0">
                <a:effectLst>
                  <a:outerShdw blurRad="38100" dist="38100" dir="2700000" algn="tl">
                    <a:srgbClr val="000000">
                      <a:alpha val="43137"/>
                    </a:srgbClr>
                  </a:outerShdw>
                </a:effectLst>
                <a:cs typeface="Calibri" panose="020F0502020204030204" pitchFamily="34" charset="0"/>
              </a:rPr>
              <a:t> period?</a:t>
            </a:r>
          </a:p>
          <a:p>
            <a:pPr marL="457200" indent="-457200" algn="just">
              <a:spcBef>
                <a:spcPts val="0"/>
              </a:spcBef>
              <a:spcAft>
                <a:spcPts val="1800"/>
              </a:spcAft>
              <a:buSzPct val="100000"/>
              <a:buFont typeface="+mj-lt"/>
              <a:buAutoNum type="arabicPeriod"/>
              <a:defRPr/>
            </a:pPr>
            <a:r>
              <a:rPr lang="en-US" sz="3000" b="1" u="sng" dirty="0">
                <a:solidFill>
                  <a:srgbClr val="FFFFCC"/>
                </a:solidFill>
                <a:effectLst>
                  <a:outerShdw blurRad="38100" dist="38100" dir="2700000" algn="tl">
                    <a:srgbClr val="000000">
                      <a:alpha val="43137"/>
                    </a:srgbClr>
                  </a:outerShdw>
                </a:effectLst>
                <a:cs typeface="Calibri" panose="020F0502020204030204" pitchFamily="34" charset="0"/>
              </a:rPr>
              <a:t>Subtraction from the Last Days will be characterized by continual apostasy?</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Rapture is passive and apostasy is active?</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 Incongruence with verse 1?</a:t>
            </a:r>
          </a:p>
          <a:p>
            <a:pPr marL="457200" indent="-457200" algn="just">
              <a:spcBef>
                <a:spcPts val="0"/>
              </a:spcBef>
              <a:spcAft>
                <a:spcPts val="1800"/>
              </a:spcAft>
              <a:buSzPct val="100000"/>
              <a:buFont typeface="+mj-lt"/>
              <a:buAutoNum type="arabicPeriod"/>
              <a:defRPr/>
            </a:pPr>
            <a:r>
              <a:rPr lang="en-GB" sz="3000" dirty="0">
                <a:effectLst>
                  <a:outerShdw blurRad="38100" dist="38100" dir="2700000" algn="tl">
                    <a:srgbClr val="000000">
                      <a:alpha val="43137"/>
                    </a:srgbClr>
                  </a:outerShdw>
                </a:effectLst>
                <a:cs typeface="Calibri" panose="020F0502020204030204" pitchFamily="34" charset="0"/>
              </a:rPr>
              <a:t>Paul is re-assuring the Thessalonians that they had not already missed the rapture; therefore, it would be incomprehensible to read, “the rapture cannot have happened unless the rapture happens first”</a:t>
            </a:r>
            <a:endParaRPr lang="en-US" sz="3000" dirty="0">
              <a:effectLst>
                <a:outerShdw blurRad="38100" dist="38100" dir="2700000" algn="tl">
                  <a:srgbClr val="000000">
                    <a:alpha val="43137"/>
                  </a:srgbClr>
                </a:outerShdw>
              </a:effectLst>
              <a:cs typeface="Calibri" panose="020F0502020204030204" pitchFamily="34" charset="0"/>
            </a:endParaRPr>
          </a:p>
        </p:txBody>
      </p:sp>
      <p:sp>
        <p:nvSpPr>
          <p:cNvPr id="2" name="Title 4">
            <a:extLst>
              <a:ext uri="{FF2B5EF4-FFF2-40B4-BE49-F238E27FC236}">
                <a16:creationId xmlns:a16="http://schemas.microsoft.com/office/drawing/2014/main" id="{772E7081-1333-57FE-0E22-AA73178484BF}"/>
              </a:ext>
            </a:extLst>
          </p:cNvPr>
          <p:cNvSpPr txBox="1">
            <a:spLocks noChangeArrowheads="1"/>
          </p:cNvSpPr>
          <p:nvPr/>
        </p:nvSpPr>
        <p:spPr bwMode="auto">
          <a:xfrm>
            <a:off x="1021080" y="228600"/>
            <a:ext cx="1014984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189" algn="l" rtl="0" fontAlgn="base">
              <a:spcBef>
                <a:spcPct val="0"/>
              </a:spcBef>
              <a:spcAft>
                <a:spcPct val="0"/>
              </a:spcAft>
              <a:defRPr sz="4400">
                <a:solidFill>
                  <a:schemeClr val="tx2"/>
                </a:solidFill>
                <a:latin typeface="Times New Roman" pitchFamily="18" charset="0"/>
              </a:defRPr>
            </a:lvl6pPr>
            <a:lvl7pPr marL="914377" algn="l" rtl="0" fontAlgn="base">
              <a:spcBef>
                <a:spcPct val="0"/>
              </a:spcBef>
              <a:spcAft>
                <a:spcPct val="0"/>
              </a:spcAft>
              <a:defRPr sz="4400">
                <a:solidFill>
                  <a:schemeClr val="tx2"/>
                </a:solidFill>
                <a:latin typeface="Times New Roman" pitchFamily="18" charset="0"/>
              </a:defRPr>
            </a:lvl7pPr>
            <a:lvl8pPr marL="1371566" algn="l" rtl="0" fontAlgn="base">
              <a:spcBef>
                <a:spcPct val="0"/>
              </a:spcBef>
              <a:spcAft>
                <a:spcPct val="0"/>
              </a:spcAft>
              <a:defRPr sz="4400">
                <a:solidFill>
                  <a:schemeClr val="tx2"/>
                </a:solidFill>
                <a:latin typeface="Times New Roman" pitchFamily="18" charset="0"/>
              </a:defRPr>
            </a:lvl8pPr>
            <a:lvl9pPr marL="1828754" algn="l" rtl="0" fontAlgn="base">
              <a:spcBef>
                <a:spcPct val="0"/>
              </a:spcBef>
              <a:spcAft>
                <a:spcPct val="0"/>
              </a:spcAft>
              <a:defRPr sz="4400">
                <a:solidFill>
                  <a:schemeClr val="tx2"/>
                </a:solidFill>
                <a:latin typeface="Times New Roman" pitchFamily="18" charset="0"/>
              </a:defRPr>
            </a:lvl9pPr>
          </a:lstStyle>
          <a:p>
            <a:pPr algn="ctr"/>
            <a:r>
              <a:rPr lang="en-US" altLang="en-US" sz="3600" kern="0" dirty="0">
                <a:effectLst>
                  <a:outerShdw blurRad="38100" dist="38100" dir="2700000" algn="tl">
                    <a:srgbClr val="000000">
                      <a:alpha val="43137"/>
                    </a:srgbClr>
                  </a:outerShdw>
                </a:effectLst>
                <a:cs typeface="Calibri" panose="020F0502020204030204" pitchFamily="34" charset="0"/>
              </a:rPr>
              <a:t>Answering Objections to the Physical Departure View</a:t>
            </a:r>
          </a:p>
        </p:txBody>
      </p:sp>
      <p:pic>
        <p:nvPicPr>
          <p:cNvPr id="3" name="Picture 2">
            <a:extLst>
              <a:ext uri="{FF2B5EF4-FFF2-40B4-BE49-F238E27FC236}">
                <a16:creationId xmlns:a16="http://schemas.microsoft.com/office/drawing/2014/main" id="{9EDB8137-912A-402F-69F6-EB3FD006E29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753600" y="2057400"/>
            <a:ext cx="1839898" cy="2286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666456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46DF11-B078-4CE2-D51D-C176BB4393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609600" y="2"/>
            <a:ext cx="10972800" cy="3052118"/>
          </a:xfrm>
          <a:prstGeom prst="rect">
            <a:avLst/>
          </a:prstGeom>
        </p:spPr>
        <p:txBody>
          <a:bodyPr wrap="square">
            <a:spAutoFit/>
          </a:bodyPr>
          <a:lstStyle/>
          <a:p>
            <a:pPr algn="ctr" defTabSz="685783" eaLnBrk="1" hangingPunct="1">
              <a:spcBef>
                <a:spcPts val="0"/>
              </a:spcBef>
              <a:spcAft>
                <a:spcPts val="9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mj-cs"/>
              </a:rPr>
              <a:t>2 Thessalonians 2:3</a:t>
            </a:r>
          </a:p>
          <a:p>
            <a:pPr lvl="0" algn="just"/>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“Let no one in any way deceive you, for </a:t>
            </a:r>
            <a:r>
              <a:rPr lang="en-US" sz="36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will not come</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unless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apostasy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comes first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prōton</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man of lawlessness is revealed, the son of destruction.”</a:t>
            </a:r>
          </a:p>
        </p:txBody>
      </p:sp>
      <p:pic>
        <p:nvPicPr>
          <p:cNvPr id="4" name="Picture 4">
            <a:extLst>
              <a:ext uri="{FF2B5EF4-FFF2-40B4-BE49-F238E27FC236}">
                <a16:creationId xmlns:a16="http://schemas.microsoft.com/office/drawing/2014/main" id="{4F058D0C-DD65-C3A0-F469-D093E420D12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76492" y="2590800"/>
            <a:ext cx="1839016" cy="2286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20798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80D3F9BD-A28B-056F-4231-7142779EAF3B}"/>
              </a:ext>
            </a:extLst>
          </p:cNvPr>
          <p:cNvGraphicFramePr>
            <a:graphicFrameLocks noGrp="1"/>
          </p:cNvGraphicFramePr>
          <p:nvPr>
            <p:ph idx="1"/>
          </p:nvPr>
        </p:nvGraphicFramePr>
        <p:xfrm>
          <a:off x="609600" y="304800"/>
          <a:ext cx="8000999" cy="6187440"/>
        </p:xfrm>
        <a:graphic>
          <a:graphicData uri="http://schemas.openxmlformats.org/drawingml/2006/table">
            <a:tbl>
              <a:tblPr firstRow="1" bandRow="1">
                <a:tableStyleId>{073A0DAA-6AF3-43AB-8588-CEC1D06C72B9}</a:tableStyleId>
              </a:tblPr>
              <a:tblGrid>
                <a:gridCol w="659876">
                  <a:extLst>
                    <a:ext uri="{9D8B030D-6E8A-4147-A177-3AD203B41FA5}">
                      <a16:colId xmlns:a16="http://schemas.microsoft.com/office/drawing/2014/main" val="1125192940"/>
                    </a:ext>
                  </a:extLst>
                </a:gridCol>
                <a:gridCol w="4619133">
                  <a:extLst>
                    <a:ext uri="{9D8B030D-6E8A-4147-A177-3AD203B41FA5}">
                      <a16:colId xmlns:a16="http://schemas.microsoft.com/office/drawing/2014/main" val="2994611670"/>
                    </a:ext>
                  </a:extLst>
                </a:gridCol>
                <a:gridCol w="2721990">
                  <a:extLst>
                    <a:ext uri="{9D8B030D-6E8A-4147-A177-3AD203B41FA5}">
                      <a16:colId xmlns:a16="http://schemas.microsoft.com/office/drawing/2014/main" val="4044358399"/>
                    </a:ext>
                  </a:extLst>
                </a:gridCol>
              </a:tblGrid>
              <a:tr h="731520">
                <a:tc gridSpan="3">
                  <a:txBody>
                    <a:bodyPr/>
                    <a:lstStyle/>
                    <a:p>
                      <a:pPr algn="ctr">
                        <a:spcBef>
                          <a:spcPts val="600"/>
                        </a:spcBef>
                        <a:spcAft>
                          <a:spcPts val="600"/>
                        </a:spcAft>
                      </a:pPr>
                      <a:r>
                        <a:rPr lang="en-US" altLang="en-US" sz="3600" b="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ORDER OF PAUL’S LETTERS</a:t>
                      </a:r>
                      <a:endParaRPr lang="en-US" sz="3600" b="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a:tc>
                <a:tc hMerge="1">
                  <a:txBody>
                    <a:bodyPr/>
                    <a:lstStyle/>
                    <a:p>
                      <a:pPr algn="ctr"/>
                      <a:r>
                        <a:rPr lang="en-US" altLang="en-US" sz="3600" b="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ORDER OF PAUL’S LETTERS</a:t>
                      </a:r>
                      <a:endParaRPr lang="en-US" sz="3600" b="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a:tc>
                <a:tc hMerge="1">
                  <a:txBody>
                    <a:bodyPr/>
                    <a:lstStyle/>
                    <a:p>
                      <a:endParaRPr lang="en-US" sz="3600" dirty="0">
                        <a:effectLst/>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219171758"/>
                  </a:ext>
                </a:extLst>
              </a:tr>
              <a:tr h="731520">
                <a:tc>
                  <a:txBody>
                    <a:bodyPr/>
                    <a:lstStyle/>
                    <a:p>
                      <a:pPr marL="0" indent="0">
                        <a:spcBef>
                          <a:spcPts val="0"/>
                        </a:spcBef>
                        <a:spcAft>
                          <a:spcPts val="1800"/>
                        </a:spcAft>
                        <a:buSzPct val="100000"/>
                        <a:buFont typeface="Wingdings" panose="05000000000000000000" pitchFamily="2" charset="2"/>
                        <a:buNone/>
                        <a:defRPr/>
                      </a:pPr>
                      <a:r>
                        <a:rPr lang="en-US" sz="3200" b="1" dirty="0">
                          <a:effectLst/>
                          <a:latin typeface="Calibri" panose="020F0502020204030204" pitchFamily="34" charset="0"/>
                          <a:ea typeface="Calibri" panose="020F0502020204030204" pitchFamily="34" charset="0"/>
                          <a:cs typeface="Calibri" panose="020F0502020204030204" pitchFamily="34" charset="0"/>
                        </a:rPr>
                        <a:t>1.</a:t>
                      </a:r>
                    </a:p>
                  </a:txBody>
                  <a:tcPr/>
                </a:tc>
                <a:tc>
                  <a:txBody>
                    <a:bodyPr/>
                    <a:lstStyle/>
                    <a:p>
                      <a:pPr marL="0" indent="0">
                        <a:spcBef>
                          <a:spcPts val="600"/>
                        </a:spcBef>
                        <a:spcAft>
                          <a:spcPts val="600"/>
                        </a:spcAft>
                        <a:buSzPct val="100000"/>
                        <a:buFont typeface="Wingdings" panose="05000000000000000000" pitchFamily="2" charset="2"/>
                        <a:buNone/>
                        <a:defRPr/>
                      </a:pPr>
                      <a:r>
                        <a:rPr lang="en-US" sz="3200" b="1" dirty="0">
                          <a:effectLst/>
                          <a:latin typeface="Calibri" panose="020F0502020204030204" pitchFamily="34" charset="0"/>
                          <a:ea typeface="Calibri" panose="020F0502020204030204" pitchFamily="34" charset="0"/>
                          <a:cs typeface="Calibri" panose="020F0502020204030204" pitchFamily="34" charset="0"/>
                        </a:rPr>
                        <a:t>Galatians </a:t>
                      </a:r>
                    </a:p>
                  </a:txBody>
                  <a:tcPr/>
                </a:tc>
                <a:tc>
                  <a:txBody>
                    <a:bodyPr/>
                    <a:lstStyle/>
                    <a:p>
                      <a:pPr algn="ctr">
                        <a:spcBef>
                          <a:spcPts val="600"/>
                        </a:spcBef>
                        <a:spcAft>
                          <a:spcPts val="600"/>
                        </a:spcAft>
                      </a:pPr>
                      <a:r>
                        <a:rPr lang="en-US" sz="3200" b="1" dirty="0">
                          <a:effectLst/>
                          <a:latin typeface="Calibri" panose="020F0502020204030204" pitchFamily="34" charset="0"/>
                          <a:ea typeface="Calibri" panose="020F0502020204030204" pitchFamily="34" charset="0"/>
                          <a:cs typeface="Calibri" panose="020F0502020204030204" pitchFamily="34" charset="0"/>
                        </a:rPr>
                        <a:t>A.D. 49</a:t>
                      </a:r>
                    </a:p>
                  </a:txBody>
                  <a:tcPr anchor="ctr"/>
                </a:tc>
                <a:extLst>
                  <a:ext uri="{0D108BD9-81ED-4DB2-BD59-A6C34878D82A}">
                    <a16:rowId xmlns:a16="http://schemas.microsoft.com/office/drawing/2014/main" val="3933957730"/>
                  </a:ext>
                </a:extLst>
              </a:tr>
              <a:tr h="73152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3200" b="1" dirty="0">
                          <a:effectLst/>
                          <a:latin typeface="Calibri" panose="020F0502020204030204" pitchFamily="34" charset="0"/>
                          <a:ea typeface="Calibri" panose="020F0502020204030204" pitchFamily="34" charset="0"/>
                          <a:cs typeface="Calibri" panose="020F0502020204030204" pitchFamily="34" charset="0"/>
                        </a:rPr>
                        <a:t>2.</a:t>
                      </a:r>
                    </a:p>
                  </a:txBody>
                  <a:tcPr/>
                </a:tc>
                <a:tc>
                  <a:txBody>
                    <a:bodyPr/>
                    <a:lstStyle/>
                    <a:p>
                      <a:pPr marL="0" marR="0" lvl="0" indent="0" algn="l" defTabSz="914377" rtl="0" eaLnBrk="1" fontAlgn="auto" latinLnBrk="0" hangingPunct="1">
                        <a:lnSpc>
                          <a:spcPct val="100000"/>
                        </a:lnSpc>
                        <a:spcBef>
                          <a:spcPts val="600"/>
                        </a:spcBef>
                        <a:spcAft>
                          <a:spcPts val="600"/>
                        </a:spcAft>
                        <a:buClrTx/>
                        <a:buSzTx/>
                        <a:buFontTx/>
                        <a:buNone/>
                        <a:tabLst/>
                        <a:defRPr/>
                      </a:pPr>
                      <a:r>
                        <a:rPr lang="en-US" sz="3200" b="1" dirty="0">
                          <a:effectLst/>
                          <a:latin typeface="Calibri" panose="020F0502020204030204" pitchFamily="34" charset="0"/>
                          <a:ea typeface="Calibri" panose="020F0502020204030204" pitchFamily="34" charset="0"/>
                          <a:cs typeface="Calibri" panose="020F0502020204030204" pitchFamily="34" charset="0"/>
                        </a:rPr>
                        <a:t>1‒2 Thessalonians </a:t>
                      </a:r>
                    </a:p>
                  </a:txBody>
                  <a:tcPr/>
                </a:tc>
                <a:tc>
                  <a:txBody>
                    <a:bodyPr/>
                    <a:lstStyle/>
                    <a:p>
                      <a:pPr marL="0" marR="0" lvl="0" indent="0" algn="ctr" defTabSz="914377" rtl="0" eaLnBrk="1" fontAlgn="auto" latinLnBrk="0" hangingPunct="1">
                        <a:lnSpc>
                          <a:spcPct val="100000"/>
                        </a:lnSpc>
                        <a:spcBef>
                          <a:spcPts val="600"/>
                        </a:spcBef>
                        <a:spcAft>
                          <a:spcPts val="600"/>
                        </a:spcAft>
                        <a:buClrTx/>
                        <a:buSzTx/>
                        <a:buFontTx/>
                        <a:buNone/>
                        <a:tabLst/>
                        <a:defRPr/>
                      </a:pPr>
                      <a:r>
                        <a:rPr lang="en-US" sz="3200" b="1" dirty="0">
                          <a:effectLst/>
                          <a:latin typeface="Calibri" panose="020F0502020204030204" pitchFamily="34" charset="0"/>
                          <a:ea typeface="Calibri" panose="020F0502020204030204" pitchFamily="34" charset="0"/>
                          <a:cs typeface="Calibri" panose="020F0502020204030204" pitchFamily="34" charset="0"/>
                        </a:rPr>
                        <a:t>A.D. 51</a:t>
                      </a:r>
                    </a:p>
                  </a:txBody>
                  <a:tcPr anchor="ctr"/>
                </a:tc>
                <a:extLst>
                  <a:ext uri="{0D108BD9-81ED-4DB2-BD59-A6C34878D82A}">
                    <a16:rowId xmlns:a16="http://schemas.microsoft.com/office/drawing/2014/main" val="3481378009"/>
                  </a:ext>
                </a:extLst>
              </a:tr>
              <a:tr h="73152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3200" b="1"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3.</a:t>
                      </a:r>
                    </a:p>
                  </a:txBody>
                  <a:tcPr/>
                </a:tc>
                <a:tc>
                  <a:txBody>
                    <a:bodyPr/>
                    <a:lstStyle/>
                    <a:p>
                      <a:pPr marL="0" marR="0" lvl="0" indent="0" algn="l" defTabSz="914377" rtl="0" eaLnBrk="1" fontAlgn="auto" latinLnBrk="0" hangingPunct="1">
                        <a:lnSpc>
                          <a:spcPct val="100000"/>
                        </a:lnSpc>
                        <a:spcBef>
                          <a:spcPts val="600"/>
                        </a:spcBef>
                        <a:spcAft>
                          <a:spcPts val="600"/>
                        </a:spcAft>
                        <a:buClrTx/>
                        <a:buSzTx/>
                        <a:buFontTx/>
                        <a:buNone/>
                        <a:tabLst/>
                        <a:defRPr/>
                      </a:pPr>
                      <a:r>
                        <a:rPr lang="en-US" sz="3200" b="1"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1‒2 Corinthians</a:t>
                      </a:r>
                    </a:p>
                  </a:txBody>
                  <a:tcPr/>
                </a:tc>
                <a:tc>
                  <a:txBody>
                    <a:bodyPr/>
                    <a:lstStyle/>
                    <a:p>
                      <a:pPr algn="ctr">
                        <a:spcBef>
                          <a:spcPts val="600"/>
                        </a:spcBef>
                        <a:spcAft>
                          <a:spcPts val="600"/>
                        </a:spcAft>
                      </a:pPr>
                      <a:r>
                        <a:rPr lang="en-US" sz="3200" b="1"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A.D. 56</a:t>
                      </a:r>
                    </a:p>
                  </a:txBody>
                  <a:tcPr anchor="ctr"/>
                </a:tc>
                <a:extLst>
                  <a:ext uri="{0D108BD9-81ED-4DB2-BD59-A6C34878D82A}">
                    <a16:rowId xmlns:a16="http://schemas.microsoft.com/office/drawing/2014/main" val="2871666161"/>
                  </a:ext>
                </a:extLst>
              </a:tr>
              <a:tr h="731520">
                <a:tc>
                  <a:txBody>
                    <a:bodyPr/>
                    <a:lstStyle/>
                    <a:p>
                      <a:pPr marL="0" indent="0">
                        <a:spcBef>
                          <a:spcPts val="0"/>
                        </a:spcBef>
                        <a:spcAft>
                          <a:spcPts val="1800"/>
                        </a:spcAft>
                        <a:buSzPct val="100000"/>
                        <a:buFont typeface="Wingdings" panose="05000000000000000000" pitchFamily="2" charset="2"/>
                        <a:buNone/>
                        <a:defRPr/>
                      </a:pPr>
                      <a:r>
                        <a:rPr lang="en-US" sz="3200" b="1" dirty="0">
                          <a:effectLst/>
                          <a:latin typeface="Calibri" panose="020F0502020204030204" pitchFamily="34" charset="0"/>
                          <a:ea typeface="Calibri" panose="020F0502020204030204" pitchFamily="34" charset="0"/>
                          <a:cs typeface="Calibri" panose="020F0502020204030204" pitchFamily="34" charset="0"/>
                        </a:rPr>
                        <a:t>4.</a:t>
                      </a:r>
                    </a:p>
                  </a:txBody>
                  <a:tcPr/>
                </a:tc>
                <a:tc>
                  <a:txBody>
                    <a:bodyPr/>
                    <a:lstStyle/>
                    <a:p>
                      <a:pPr marL="0" indent="0">
                        <a:spcBef>
                          <a:spcPts val="600"/>
                        </a:spcBef>
                        <a:spcAft>
                          <a:spcPts val="600"/>
                        </a:spcAft>
                        <a:buSzPct val="100000"/>
                        <a:buFont typeface="Wingdings" panose="05000000000000000000" pitchFamily="2" charset="2"/>
                        <a:buNone/>
                        <a:defRPr/>
                      </a:pPr>
                      <a:r>
                        <a:rPr lang="en-US" sz="3200" b="1" dirty="0">
                          <a:effectLst/>
                          <a:latin typeface="Calibri" panose="020F0502020204030204" pitchFamily="34" charset="0"/>
                          <a:ea typeface="Calibri" panose="020F0502020204030204" pitchFamily="34" charset="0"/>
                          <a:cs typeface="Calibri" panose="020F0502020204030204" pitchFamily="34" charset="0"/>
                        </a:rPr>
                        <a:t>Romans</a:t>
                      </a:r>
                    </a:p>
                  </a:txBody>
                  <a:tcPr/>
                </a:tc>
                <a:tc>
                  <a:txBody>
                    <a:bodyPr/>
                    <a:lstStyle/>
                    <a:p>
                      <a:pPr algn="ctr">
                        <a:spcBef>
                          <a:spcPts val="600"/>
                        </a:spcBef>
                        <a:spcAft>
                          <a:spcPts val="600"/>
                        </a:spcAft>
                      </a:pPr>
                      <a:r>
                        <a:rPr lang="en-US" sz="3200" b="1" dirty="0">
                          <a:effectLst/>
                          <a:latin typeface="Calibri" panose="020F0502020204030204" pitchFamily="34" charset="0"/>
                          <a:ea typeface="Calibri" panose="020F0502020204030204" pitchFamily="34" charset="0"/>
                          <a:cs typeface="Calibri" panose="020F0502020204030204" pitchFamily="34" charset="0"/>
                        </a:rPr>
                        <a:t>A.D. 57</a:t>
                      </a:r>
                    </a:p>
                  </a:txBody>
                  <a:tcPr anchor="ctr"/>
                </a:tc>
                <a:extLst>
                  <a:ext uri="{0D108BD9-81ED-4DB2-BD59-A6C34878D82A}">
                    <a16:rowId xmlns:a16="http://schemas.microsoft.com/office/drawing/2014/main" val="1751404557"/>
                  </a:ext>
                </a:extLst>
              </a:tr>
              <a:tr h="731520">
                <a:tc>
                  <a:txBody>
                    <a:bodyPr/>
                    <a:lstStyle/>
                    <a:p>
                      <a:pPr marL="0" indent="0">
                        <a:spcBef>
                          <a:spcPts val="0"/>
                        </a:spcBef>
                        <a:spcAft>
                          <a:spcPts val="1800"/>
                        </a:spcAft>
                        <a:buSzPct val="100000"/>
                        <a:buFont typeface="Wingdings" panose="05000000000000000000" pitchFamily="2" charset="2"/>
                        <a:buNone/>
                        <a:defRPr/>
                      </a:pPr>
                      <a:r>
                        <a:rPr lang="en-US" sz="3200" b="1" dirty="0">
                          <a:effectLst/>
                          <a:latin typeface="Calibri" panose="020F0502020204030204" pitchFamily="34" charset="0"/>
                          <a:ea typeface="Calibri" panose="020F0502020204030204" pitchFamily="34" charset="0"/>
                          <a:cs typeface="Calibri" panose="020F0502020204030204" pitchFamily="34" charset="0"/>
                        </a:rPr>
                        <a:t>5.</a:t>
                      </a:r>
                    </a:p>
                  </a:txBody>
                  <a:tcPr/>
                </a:tc>
                <a:tc>
                  <a:txBody>
                    <a:bodyPr/>
                    <a:lstStyle/>
                    <a:p>
                      <a:pPr marL="0" indent="0">
                        <a:spcBef>
                          <a:spcPts val="600"/>
                        </a:spcBef>
                        <a:spcAft>
                          <a:spcPts val="600"/>
                        </a:spcAft>
                        <a:buSzPct val="100000"/>
                        <a:buFont typeface="Wingdings" panose="05000000000000000000" pitchFamily="2" charset="2"/>
                        <a:buNone/>
                        <a:defRPr/>
                      </a:pPr>
                      <a:r>
                        <a:rPr lang="en-US" sz="3200" b="1" dirty="0">
                          <a:effectLst/>
                          <a:latin typeface="Calibri" panose="020F0502020204030204" pitchFamily="34" charset="0"/>
                          <a:ea typeface="Calibri" panose="020F0502020204030204" pitchFamily="34" charset="0"/>
                          <a:cs typeface="Calibri" panose="020F0502020204030204" pitchFamily="34" charset="0"/>
                        </a:rPr>
                        <a:t>Ephesians, Colossians, Philemon, Philippians</a:t>
                      </a:r>
                    </a:p>
                  </a:txBody>
                  <a:tcPr/>
                </a:tc>
                <a:tc>
                  <a:txBody>
                    <a:bodyPr/>
                    <a:lstStyle/>
                    <a:p>
                      <a:pPr algn="ctr">
                        <a:spcBef>
                          <a:spcPts val="600"/>
                        </a:spcBef>
                        <a:spcAft>
                          <a:spcPts val="600"/>
                        </a:spcAft>
                      </a:pPr>
                      <a:r>
                        <a:rPr lang="en-US" sz="3200" b="1" dirty="0">
                          <a:effectLst/>
                          <a:latin typeface="Calibri" panose="020F0502020204030204" pitchFamily="34" charset="0"/>
                          <a:ea typeface="Calibri" panose="020F0502020204030204" pitchFamily="34" charset="0"/>
                          <a:cs typeface="Calibri" panose="020F0502020204030204" pitchFamily="34" charset="0"/>
                        </a:rPr>
                        <a:t>A.D. 60‒62</a:t>
                      </a:r>
                    </a:p>
                  </a:txBody>
                  <a:tcPr anchor="ctr"/>
                </a:tc>
                <a:extLst>
                  <a:ext uri="{0D108BD9-81ED-4DB2-BD59-A6C34878D82A}">
                    <a16:rowId xmlns:a16="http://schemas.microsoft.com/office/drawing/2014/main" val="4033721172"/>
                  </a:ext>
                </a:extLst>
              </a:tr>
              <a:tr h="731520">
                <a:tc>
                  <a:txBody>
                    <a:bodyPr/>
                    <a:lstStyle/>
                    <a:p>
                      <a:pPr marL="0" indent="0">
                        <a:spcBef>
                          <a:spcPts val="0"/>
                        </a:spcBef>
                        <a:spcAft>
                          <a:spcPts val="1800"/>
                        </a:spcAft>
                        <a:buSzPct val="100000"/>
                        <a:buFont typeface="Wingdings" panose="05000000000000000000" pitchFamily="2" charset="2"/>
                        <a:buNone/>
                        <a:defRPr/>
                      </a:pPr>
                      <a:r>
                        <a:rPr lang="en-US" sz="3200" b="1" dirty="0">
                          <a:effectLst/>
                          <a:latin typeface="Calibri" panose="020F0502020204030204" pitchFamily="34" charset="0"/>
                          <a:ea typeface="Calibri" panose="020F0502020204030204" pitchFamily="34" charset="0"/>
                          <a:cs typeface="Calibri" panose="020F0502020204030204" pitchFamily="34" charset="0"/>
                        </a:rPr>
                        <a:t>6.</a:t>
                      </a:r>
                    </a:p>
                  </a:txBody>
                  <a:tcPr/>
                </a:tc>
                <a:tc>
                  <a:txBody>
                    <a:bodyPr/>
                    <a:lstStyle/>
                    <a:p>
                      <a:pPr marL="0" indent="0">
                        <a:spcBef>
                          <a:spcPts val="600"/>
                        </a:spcBef>
                        <a:spcAft>
                          <a:spcPts val="600"/>
                        </a:spcAft>
                        <a:buSzPct val="100000"/>
                        <a:buFont typeface="Wingdings" panose="05000000000000000000" pitchFamily="2" charset="2"/>
                        <a:buNone/>
                        <a:defRPr/>
                      </a:pPr>
                      <a:r>
                        <a:rPr lang="en-US" sz="3200" b="1" dirty="0">
                          <a:effectLst/>
                          <a:latin typeface="Calibri" panose="020F0502020204030204" pitchFamily="34" charset="0"/>
                          <a:ea typeface="Calibri" panose="020F0502020204030204" pitchFamily="34" charset="0"/>
                          <a:cs typeface="Calibri" panose="020F0502020204030204" pitchFamily="34" charset="0"/>
                        </a:rPr>
                        <a:t>1 Timothy, Titus</a:t>
                      </a:r>
                    </a:p>
                  </a:txBody>
                  <a:tcPr/>
                </a:tc>
                <a:tc>
                  <a:txBody>
                    <a:bodyPr/>
                    <a:lstStyle/>
                    <a:p>
                      <a:pPr algn="ctr">
                        <a:spcBef>
                          <a:spcPts val="600"/>
                        </a:spcBef>
                        <a:spcAft>
                          <a:spcPts val="600"/>
                        </a:spcAft>
                      </a:pPr>
                      <a:r>
                        <a:rPr lang="en-US" sz="3200" b="1" dirty="0">
                          <a:effectLst/>
                          <a:latin typeface="Calibri" panose="020F0502020204030204" pitchFamily="34" charset="0"/>
                          <a:ea typeface="Calibri" panose="020F0502020204030204" pitchFamily="34" charset="0"/>
                          <a:cs typeface="Calibri" panose="020F0502020204030204" pitchFamily="34" charset="0"/>
                        </a:rPr>
                        <a:t>A.D. 62‒66</a:t>
                      </a:r>
                    </a:p>
                  </a:txBody>
                  <a:tcPr anchor="ctr"/>
                </a:tc>
                <a:extLst>
                  <a:ext uri="{0D108BD9-81ED-4DB2-BD59-A6C34878D82A}">
                    <a16:rowId xmlns:a16="http://schemas.microsoft.com/office/drawing/2014/main" val="2528383815"/>
                  </a:ext>
                </a:extLst>
              </a:tr>
              <a:tr h="73152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3200" b="1" dirty="0">
                          <a:effectLst/>
                          <a:latin typeface="Calibri" panose="020F0502020204030204" pitchFamily="34" charset="0"/>
                          <a:ea typeface="Calibri" panose="020F0502020204030204" pitchFamily="34" charset="0"/>
                          <a:cs typeface="Calibri" panose="020F0502020204030204" pitchFamily="34" charset="0"/>
                        </a:rPr>
                        <a:t>7.</a:t>
                      </a:r>
                    </a:p>
                  </a:txBody>
                  <a:tcPr/>
                </a:tc>
                <a:tc>
                  <a:txBody>
                    <a:bodyPr/>
                    <a:lstStyle/>
                    <a:p>
                      <a:pPr marL="0" marR="0" lvl="0" indent="0" algn="l" defTabSz="914377" rtl="0" eaLnBrk="1" fontAlgn="auto" latinLnBrk="0" hangingPunct="1">
                        <a:lnSpc>
                          <a:spcPct val="100000"/>
                        </a:lnSpc>
                        <a:spcBef>
                          <a:spcPts val="600"/>
                        </a:spcBef>
                        <a:spcAft>
                          <a:spcPts val="600"/>
                        </a:spcAft>
                        <a:buClrTx/>
                        <a:buSzTx/>
                        <a:buFontTx/>
                        <a:buNone/>
                        <a:tabLst/>
                        <a:defRPr/>
                      </a:pPr>
                      <a:r>
                        <a:rPr lang="en-US" sz="3200" b="1" dirty="0">
                          <a:effectLst/>
                          <a:latin typeface="Calibri" panose="020F0502020204030204" pitchFamily="34" charset="0"/>
                          <a:ea typeface="Calibri" panose="020F0502020204030204" pitchFamily="34" charset="0"/>
                          <a:cs typeface="Calibri" panose="020F0502020204030204" pitchFamily="34" charset="0"/>
                        </a:rPr>
                        <a:t>2 Timothy</a:t>
                      </a:r>
                    </a:p>
                  </a:txBody>
                  <a:tcPr/>
                </a:tc>
                <a:tc>
                  <a:txBody>
                    <a:bodyPr/>
                    <a:lstStyle/>
                    <a:p>
                      <a:pPr algn="ctr">
                        <a:spcBef>
                          <a:spcPts val="600"/>
                        </a:spcBef>
                        <a:spcAft>
                          <a:spcPts val="600"/>
                        </a:spcAft>
                      </a:pPr>
                      <a:r>
                        <a:rPr lang="en-US" sz="3200" b="1" dirty="0">
                          <a:effectLst/>
                          <a:latin typeface="Calibri" panose="020F0502020204030204" pitchFamily="34" charset="0"/>
                          <a:ea typeface="Calibri" panose="020F0502020204030204" pitchFamily="34" charset="0"/>
                          <a:cs typeface="Calibri" panose="020F0502020204030204" pitchFamily="34" charset="0"/>
                        </a:rPr>
                        <a:t>A.D. 67</a:t>
                      </a:r>
                    </a:p>
                  </a:txBody>
                  <a:tcPr anchor="ctr"/>
                </a:tc>
                <a:extLst>
                  <a:ext uri="{0D108BD9-81ED-4DB2-BD59-A6C34878D82A}">
                    <a16:rowId xmlns:a16="http://schemas.microsoft.com/office/drawing/2014/main" val="2686082368"/>
                  </a:ext>
                </a:extLst>
              </a:tr>
            </a:tbl>
          </a:graphicData>
        </a:graphic>
      </p:graphicFrame>
      <p:pic>
        <p:nvPicPr>
          <p:cNvPr id="5" name="Picture 4" descr="j0193970">
            <a:extLst>
              <a:ext uri="{FF2B5EF4-FFF2-40B4-BE49-F238E27FC236}">
                <a16:creationId xmlns:a16="http://schemas.microsoft.com/office/drawing/2014/main" id="{B2FE497A-09B4-EAD7-B1DE-CB82FEA8705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745415" y="1600200"/>
            <a:ext cx="283698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788893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3B3A6-0EA0-7BF4-05A5-56A3DBF99151}"/>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9AF5DEC-EE5F-3B04-BFCF-D2D41C4AEC2E}"/>
              </a:ext>
            </a:extLst>
          </p:cNvPr>
          <p:cNvSpPr>
            <a:spLocks noGrp="1"/>
          </p:cNvSpPr>
          <p:nvPr>
            <p:ph idx="4294967295"/>
          </p:nvPr>
        </p:nvSpPr>
        <p:spPr>
          <a:xfrm>
            <a:off x="609600" y="1371600"/>
            <a:ext cx="8991600" cy="4724400"/>
          </a:xfrm>
        </p:spPr>
        <p:txBody>
          <a:bodyPr/>
          <a:lstStyle/>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Greek from the </a:t>
            </a:r>
            <a:r>
              <a:rPr lang="en-US" sz="3000" i="1" dirty="0" err="1">
                <a:effectLst>
                  <a:outerShdw blurRad="38100" dist="38100" dir="2700000" algn="tl">
                    <a:srgbClr val="000000">
                      <a:alpha val="43137"/>
                    </a:srgbClr>
                  </a:outerShdw>
                </a:effectLst>
                <a:cs typeface="Calibri" panose="020F0502020204030204" pitchFamily="34" charset="0"/>
              </a:rPr>
              <a:t>Koine</a:t>
            </a:r>
            <a:r>
              <a:rPr lang="en-US" sz="3000" dirty="0">
                <a:effectLst>
                  <a:outerShdw blurRad="38100" dist="38100" dir="2700000" algn="tl">
                    <a:srgbClr val="000000">
                      <a:alpha val="43137"/>
                    </a:srgbClr>
                  </a:outerShdw>
                </a:effectLst>
                <a:cs typeface="Calibri" panose="020F0502020204030204" pitchFamily="34" charset="0"/>
              </a:rPr>
              <a:t> period?</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Subtraction from the Last Days will be characterized by continual apostasy?</a:t>
            </a:r>
          </a:p>
          <a:p>
            <a:pPr marL="457200" indent="-457200" algn="just">
              <a:spcBef>
                <a:spcPts val="0"/>
              </a:spcBef>
              <a:spcAft>
                <a:spcPts val="1800"/>
              </a:spcAft>
              <a:buSzPct val="100000"/>
              <a:buFont typeface="+mj-lt"/>
              <a:buAutoNum type="arabicPeriod"/>
              <a:defRPr/>
            </a:pPr>
            <a:r>
              <a:rPr lang="en-US" sz="3000" b="1" u="sng" dirty="0">
                <a:solidFill>
                  <a:srgbClr val="FFFFCC"/>
                </a:solidFill>
                <a:effectLst>
                  <a:outerShdw blurRad="38100" dist="38100" dir="2700000" algn="tl">
                    <a:srgbClr val="000000">
                      <a:alpha val="43137"/>
                    </a:srgbClr>
                  </a:outerShdw>
                </a:effectLst>
                <a:cs typeface="Calibri" panose="020F0502020204030204" pitchFamily="34" charset="0"/>
              </a:rPr>
              <a:t>Rapture is passive and apostasy is active?</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 Incongruence with verse 1?</a:t>
            </a:r>
          </a:p>
          <a:p>
            <a:pPr marL="457200" indent="-457200" algn="just">
              <a:spcBef>
                <a:spcPts val="0"/>
              </a:spcBef>
              <a:spcAft>
                <a:spcPts val="1800"/>
              </a:spcAft>
              <a:buSzPct val="100000"/>
              <a:buFont typeface="+mj-lt"/>
              <a:buAutoNum type="arabicPeriod"/>
              <a:defRPr/>
            </a:pPr>
            <a:r>
              <a:rPr lang="en-GB" sz="3000" dirty="0">
                <a:effectLst>
                  <a:outerShdw blurRad="38100" dist="38100" dir="2700000" algn="tl">
                    <a:srgbClr val="000000">
                      <a:alpha val="43137"/>
                    </a:srgbClr>
                  </a:outerShdw>
                </a:effectLst>
                <a:cs typeface="Calibri" panose="020F0502020204030204" pitchFamily="34" charset="0"/>
              </a:rPr>
              <a:t>Paul is re-assuring the Thessalonians that they had not already missed the rapture; therefore, it would be incomprehensible to read, “the rapture cannot have happened unless the rapture happens first”</a:t>
            </a:r>
            <a:endParaRPr lang="en-US" sz="3000" dirty="0">
              <a:effectLst>
                <a:outerShdw blurRad="38100" dist="38100" dir="2700000" algn="tl">
                  <a:srgbClr val="000000">
                    <a:alpha val="43137"/>
                  </a:srgbClr>
                </a:outerShdw>
              </a:effectLst>
              <a:cs typeface="Calibri" panose="020F0502020204030204" pitchFamily="34" charset="0"/>
            </a:endParaRPr>
          </a:p>
        </p:txBody>
      </p:sp>
      <p:sp>
        <p:nvSpPr>
          <p:cNvPr id="2" name="Title 4">
            <a:extLst>
              <a:ext uri="{FF2B5EF4-FFF2-40B4-BE49-F238E27FC236}">
                <a16:creationId xmlns:a16="http://schemas.microsoft.com/office/drawing/2014/main" id="{05E0F21D-B3FB-D684-FE00-165E9AB82904}"/>
              </a:ext>
            </a:extLst>
          </p:cNvPr>
          <p:cNvSpPr txBox="1">
            <a:spLocks noChangeArrowheads="1"/>
          </p:cNvSpPr>
          <p:nvPr/>
        </p:nvSpPr>
        <p:spPr bwMode="auto">
          <a:xfrm>
            <a:off x="1021080" y="228600"/>
            <a:ext cx="1014984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189" algn="l" rtl="0" fontAlgn="base">
              <a:spcBef>
                <a:spcPct val="0"/>
              </a:spcBef>
              <a:spcAft>
                <a:spcPct val="0"/>
              </a:spcAft>
              <a:defRPr sz="4400">
                <a:solidFill>
                  <a:schemeClr val="tx2"/>
                </a:solidFill>
                <a:latin typeface="Times New Roman" pitchFamily="18" charset="0"/>
              </a:defRPr>
            </a:lvl6pPr>
            <a:lvl7pPr marL="914377" algn="l" rtl="0" fontAlgn="base">
              <a:spcBef>
                <a:spcPct val="0"/>
              </a:spcBef>
              <a:spcAft>
                <a:spcPct val="0"/>
              </a:spcAft>
              <a:defRPr sz="4400">
                <a:solidFill>
                  <a:schemeClr val="tx2"/>
                </a:solidFill>
                <a:latin typeface="Times New Roman" pitchFamily="18" charset="0"/>
              </a:defRPr>
            </a:lvl7pPr>
            <a:lvl8pPr marL="1371566" algn="l" rtl="0" fontAlgn="base">
              <a:spcBef>
                <a:spcPct val="0"/>
              </a:spcBef>
              <a:spcAft>
                <a:spcPct val="0"/>
              </a:spcAft>
              <a:defRPr sz="4400">
                <a:solidFill>
                  <a:schemeClr val="tx2"/>
                </a:solidFill>
                <a:latin typeface="Times New Roman" pitchFamily="18" charset="0"/>
              </a:defRPr>
            </a:lvl8pPr>
            <a:lvl9pPr marL="1828754" algn="l" rtl="0" fontAlgn="base">
              <a:spcBef>
                <a:spcPct val="0"/>
              </a:spcBef>
              <a:spcAft>
                <a:spcPct val="0"/>
              </a:spcAft>
              <a:defRPr sz="4400">
                <a:solidFill>
                  <a:schemeClr val="tx2"/>
                </a:solidFill>
                <a:latin typeface="Times New Roman" pitchFamily="18" charset="0"/>
              </a:defRPr>
            </a:lvl9pPr>
          </a:lstStyle>
          <a:p>
            <a:pPr algn="ctr"/>
            <a:r>
              <a:rPr lang="en-US" altLang="en-US" sz="3600" kern="0" dirty="0">
                <a:effectLst>
                  <a:outerShdw blurRad="38100" dist="38100" dir="2700000" algn="tl">
                    <a:srgbClr val="000000">
                      <a:alpha val="43137"/>
                    </a:srgbClr>
                  </a:outerShdw>
                </a:effectLst>
                <a:cs typeface="Calibri" panose="020F0502020204030204" pitchFamily="34" charset="0"/>
              </a:rPr>
              <a:t>Answering Objections to the Physical Departure View</a:t>
            </a:r>
          </a:p>
        </p:txBody>
      </p:sp>
      <p:pic>
        <p:nvPicPr>
          <p:cNvPr id="3" name="Picture 2">
            <a:extLst>
              <a:ext uri="{FF2B5EF4-FFF2-40B4-BE49-F238E27FC236}">
                <a16:creationId xmlns:a16="http://schemas.microsoft.com/office/drawing/2014/main" id="{6C933BD2-B22E-7D40-73D2-33B2F7A39E5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753600" y="2057400"/>
            <a:ext cx="1839898" cy="2286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439719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600200"/>
            <a:ext cx="10972800" cy="4038600"/>
          </a:xfrm>
        </p:spPr>
        <p:txBody>
          <a:bodyPr/>
          <a:lstStyle/>
          <a:p>
            <a:pPr marL="0" indent="0" algn="just">
              <a:buNone/>
            </a:pPr>
            <a:r>
              <a:rPr lang="en-US" dirty="0">
                <a:effectLst>
                  <a:outerShdw blurRad="38100" dist="38100" dir="2700000" algn="tl">
                    <a:srgbClr val="000000">
                      <a:alpha val="43137"/>
                    </a:srgbClr>
                  </a:outerShdw>
                </a:effectLst>
              </a:rPr>
              <a:t>"Nowhere else does the Scripture speak of the rapture as 'the departure.' A departure denotes an act on the part of the individual or company departing. But the rapture is not an act of departure on the part of the saints. In the rapture the church is passive, not active. At the rapture, the church is 'caught up' or 'snatched away,' an event wherein the Lord acts to transport believers from earth into His presence (1 Thess. 4:16-17). Everything that takes place with the believers at the rapture is initiated by the Lord and done by Him.”</a:t>
            </a:r>
          </a:p>
        </p:txBody>
      </p:sp>
      <p:sp>
        <p:nvSpPr>
          <p:cNvPr id="4" name="TextBox 3">
            <a:extLst>
              <a:ext uri="{FF2B5EF4-FFF2-40B4-BE49-F238E27FC236}">
                <a16:creationId xmlns:a16="http://schemas.microsoft.com/office/drawing/2014/main" id="{3D0DF032-DE24-4699-83BD-7C8A3CB3ED9F}"/>
              </a:ext>
            </a:extLst>
          </p:cNvPr>
          <p:cNvSpPr txBox="1"/>
          <p:nvPr/>
        </p:nvSpPr>
        <p:spPr>
          <a:xfrm>
            <a:off x="2895600" y="232828"/>
            <a:ext cx="6400800" cy="1277273"/>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 Edmond Hiebert</a:t>
            </a:r>
          </a:p>
          <a:p>
            <a:pPr algn="ctr"/>
            <a:r>
              <a:rPr lang="en-US" sz="1800" dirty="0">
                <a:effectLst>
                  <a:outerShdw blurRad="38100" dist="38100" dir="2700000" algn="tl">
                    <a:srgbClr val="000000">
                      <a:alpha val="43137"/>
                    </a:srgbClr>
                  </a:outerShdw>
                </a:effectLst>
                <a:latin typeface="Calibri" panose="020F0502020204030204" pitchFamily="34" charset="0"/>
              </a:rPr>
              <a:t>The Thessalonian Epistles. Chicago: Moody Press, 1971. Page 306</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5530159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2271950-8F90-A47B-AEBC-109E0826948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7248FB5-B1AF-3232-7374-54CB161A9A8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134147" name="Rectangle 1">
            <a:extLst>
              <a:ext uri="{FF2B5EF4-FFF2-40B4-BE49-F238E27FC236}">
                <a16:creationId xmlns:a16="http://schemas.microsoft.com/office/drawing/2014/main" id="{264CB70E-905A-34C9-9AF7-BAD65B76ED4D}"/>
              </a:ext>
            </a:extLst>
          </p:cNvPr>
          <p:cNvSpPr>
            <a:spLocks noChangeArrowheads="1"/>
          </p:cNvSpPr>
          <p:nvPr/>
        </p:nvSpPr>
        <p:spPr bwMode="auto">
          <a:xfrm>
            <a:off x="609600" y="1"/>
            <a:ext cx="10972800" cy="1969770"/>
          </a:xfrm>
          <a:prstGeom prst="rect">
            <a:avLst/>
          </a:prstGeom>
          <a:noFill/>
          <a:ln w="28575">
            <a:noFill/>
            <a:miter lim="800000"/>
            <a:headEnd/>
            <a:tailEnd/>
          </a:ln>
        </p:spPr>
        <p:txBody>
          <a:bodyPr wrap="square">
            <a:spAutoFit/>
          </a:bodyPr>
          <a:lstStyle/>
          <a:p>
            <a:pPr algn="ctr" defTabSz="685783" eaLnBrk="1" hangingPunct="1">
              <a:spcBef>
                <a:spcPts val="0"/>
              </a:spcBef>
              <a:spcAft>
                <a:spcPts val="900"/>
              </a:spcAft>
              <a:buClr>
                <a:schemeClr val="tx2"/>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ea typeface="+mj-ea"/>
                <a:cs typeface="+mj-cs"/>
              </a:rPr>
              <a:t>Luke 24:51</a:t>
            </a:r>
          </a:p>
          <a:p>
            <a:pPr algn="just" eaLnBrk="1" hangingPunct="1">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“While He was blessing them,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parted from them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was carried up</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into heaven.”</a:t>
            </a:r>
          </a:p>
        </p:txBody>
      </p:sp>
      <p:pic>
        <p:nvPicPr>
          <p:cNvPr id="4" name="Picture 3">
            <a:extLst>
              <a:ext uri="{FF2B5EF4-FFF2-40B4-BE49-F238E27FC236}">
                <a16:creationId xmlns:a16="http://schemas.microsoft.com/office/drawing/2014/main" id="{92C45149-DF03-AB47-131B-4AA04C93DC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24400" y="2362200"/>
            <a:ext cx="2743200" cy="2743200"/>
          </a:xfrm>
          <a:prstGeom prst="ellipse">
            <a:avLst/>
          </a:prstGeom>
          <a:ln>
            <a:noFill/>
          </a:ln>
          <a:effectLst>
            <a:softEdge rad="112500"/>
          </a:effectLst>
        </p:spPr>
      </p:pic>
    </p:spTree>
    <p:extLst>
      <p:ext uri="{BB962C8B-B14F-4D97-AF65-F5344CB8AC3E}">
        <p14:creationId xmlns:p14="http://schemas.microsoft.com/office/powerpoint/2010/main" val="123585629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77E67C-4FDB-5106-49D9-6A54E6BE7EFC}"/>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CD41429-DC6F-FA77-6A20-6E07F6763C59}"/>
              </a:ext>
            </a:extLst>
          </p:cNvPr>
          <p:cNvSpPr>
            <a:spLocks noGrp="1"/>
          </p:cNvSpPr>
          <p:nvPr>
            <p:ph idx="4294967295"/>
          </p:nvPr>
        </p:nvSpPr>
        <p:spPr>
          <a:xfrm>
            <a:off x="609600" y="1371600"/>
            <a:ext cx="8991600" cy="4724400"/>
          </a:xfrm>
        </p:spPr>
        <p:txBody>
          <a:bodyPr/>
          <a:lstStyle/>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Greek from the </a:t>
            </a:r>
            <a:r>
              <a:rPr lang="en-US" sz="3000" i="1" dirty="0" err="1">
                <a:effectLst>
                  <a:outerShdw blurRad="38100" dist="38100" dir="2700000" algn="tl">
                    <a:srgbClr val="000000">
                      <a:alpha val="43137"/>
                    </a:srgbClr>
                  </a:outerShdw>
                </a:effectLst>
                <a:cs typeface="Calibri" panose="020F0502020204030204" pitchFamily="34" charset="0"/>
              </a:rPr>
              <a:t>Koine</a:t>
            </a:r>
            <a:r>
              <a:rPr lang="en-US" sz="3000" dirty="0">
                <a:effectLst>
                  <a:outerShdw blurRad="38100" dist="38100" dir="2700000" algn="tl">
                    <a:srgbClr val="000000">
                      <a:alpha val="43137"/>
                    </a:srgbClr>
                  </a:outerShdw>
                </a:effectLst>
                <a:cs typeface="Calibri" panose="020F0502020204030204" pitchFamily="34" charset="0"/>
              </a:rPr>
              <a:t> period?</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Subtraction from the Last Days will be characterized by continual apostasy?</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Rapture is passive and apostasy is active?</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 </a:t>
            </a:r>
            <a:r>
              <a:rPr lang="en-US" sz="3000" b="1" u="sng" dirty="0">
                <a:solidFill>
                  <a:srgbClr val="FFFFCC"/>
                </a:solidFill>
                <a:effectLst>
                  <a:outerShdw blurRad="38100" dist="38100" dir="2700000" algn="tl">
                    <a:srgbClr val="000000">
                      <a:alpha val="43137"/>
                    </a:srgbClr>
                  </a:outerShdw>
                </a:effectLst>
                <a:cs typeface="Calibri" panose="020F0502020204030204" pitchFamily="34" charset="0"/>
              </a:rPr>
              <a:t>Incongruence with verse 1?</a:t>
            </a:r>
          </a:p>
          <a:p>
            <a:pPr marL="457200" indent="-457200" algn="just">
              <a:spcBef>
                <a:spcPts val="0"/>
              </a:spcBef>
              <a:spcAft>
                <a:spcPts val="1800"/>
              </a:spcAft>
              <a:buSzPct val="100000"/>
              <a:buFont typeface="+mj-lt"/>
              <a:buAutoNum type="arabicPeriod"/>
              <a:defRPr/>
            </a:pPr>
            <a:r>
              <a:rPr lang="en-GB" sz="3000" dirty="0">
                <a:effectLst>
                  <a:outerShdw blurRad="38100" dist="38100" dir="2700000" algn="tl">
                    <a:srgbClr val="000000">
                      <a:alpha val="43137"/>
                    </a:srgbClr>
                  </a:outerShdw>
                </a:effectLst>
                <a:cs typeface="Calibri" panose="020F0502020204030204" pitchFamily="34" charset="0"/>
              </a:rPr>
              <a:t>Paul is re-assuring the Thessalonians that they had not already missed the rapture; therefore, it would be incomprehensible to read, “the rapture cannot have happened unless the rapture happens first”</a:t>
            </a:r>
            <a:endParaRPr lang="en-US" sz="3000" dirty="0">
              <a:effectLst>
                <a:outerShdw blurRad="38100" dist="38100" dir="2700000" algn="tl">
                  <a:srgbClr val="000000">
                    <a:alpha val="43137"/>
                  </a:srgbClr>
                </a:outerShdw>
              </a:effectLst>
              <a:cs typeface="Calibri" panose="020F0502020204030204" pitchFamily="34" charset="0"/>
            </a:endParaRPr>
          </a:p>
        </p:txBody>
      </p:sp>
      <p:sp>
        <p:nvSpPr>
          <p:cNvPr id="2" name="Title 4">
            <a:extLst>
              <a:ext uri="{FF2B5EF4-FFF2-40B4-BE49-F238E27FC236}">
                <a16:creationId xmlns:a16="http://schemas.microsoft.com/office/drawing/2014/main" id="{31258E4B-DECD-9016-01E8-A6302CD175BF}"/>
              </a:ext>
            </a:extLst>
          </p:cNvPr>
          <p:cNvSpPr txBox="1">
            <a:spLocks noChangeArrowheads="1"/>
          </p:cNvSpPr>
          <p:nvPr/>
        </p:nvSpPr>
        <p:spPr bwMode="auto">
          <a:xfrm>
            <a:off x="1021080" y="228600"/>
            <a:ext cx="1014984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189" algn="l" rtl="0" fontAlgn="base">
              <a:spcBef>
                <a:spcPct val="0"/>
              </a:spcBef>
              <a:spcAft>
                <a:spcPct val="0"/>
              </a:spcAft>
              <a:defRPr sz="4400">
                <a:solidFill>
                  <a:schemeClr val="tx2"/>
                </a:solidFill>
                <a:latin typeface="Times New Roman" pitchFamily="18" charset="0"/>
              </a:defRPr>
            </a:lvl6pPr>
            <a:lvl7pPr marL="914377" algn="l" rtl="0" fontAlgn="base">
              <a:spcBef>
                <a:spcPct val="0"/>
              </a:spcBef>
              <a:spcAft>
                <a:spcPct val="0"/>
              </a:spcAft>
              <a:defRPr sz="4400">
                <a:solidFill>
                  <a:schemeClr val="tx2"/>
                </a:solidFill>
                <a:latin typeface="Times New Roman" pitchFamily="18" charset="0"/>
              </a:defRPr>
            </a:lvl7pPr>
            <a:lvl8pPr marL="1371566" algn="l" rtl="0" fontAlgn="base">
              <a:spcBef>
                <a:spcPct val="0"/>
              </a:spcBef>
              <a:spcAft>
                <a:spcPct val="0"/>
              </a:spcAft>
              <a:defRPr sz="4400">
                <a:solidFill>
                  <a:schemeClr val="tx2"/>
                </a:solidFill>
                <a:latin typeface="Times New Roman" pitchFamily="18" charset="0"/>
              </a:defRPr>
            </a:lvl8pPr>
            <a:lvl9pPr marL="1828754" algn="l" rtl="0" fontAlgn="base">
              <a:spcBef>
                <a:spcPct val="0"/>
              </a:spcBef>
              <a:spcAft>
                <a:spcPct val="0"/>
              </a:spcAft>
              <a:defRPr sz="4400">
                <a:solidFill>
                  <a:schemeClr val="tx2"/>
                </a:solidFill>
                <a:latin typeface="Times New Roman" pitchFamily="18" charset="0"/>
              </a:defRPr>
            </a:lvl9pPr>
          </a:lstStyle>
          <a:p>
            <a:pPr algn="ctr"/>
            <a:r>
              <a:rPr lang="en-US" altLang="en-US" sz="3600" kern="0" dirty="0">
                <a:effectLst>
                  <a:outerShdw blurRad="38100" dist="38100" dir="2700000" algn="tl">
                    <a:srgbClr val="000000">
                      <a:alpha val="43137"/>
                    </a:srgbClr>
                  </a:outerShdw>
                </a:effectLst>
                <a:cs typeface="Calibri" panose="020F0502020204030204" pitchFamily="34" charset="0"/>
              </a:rPr>
              <a:t>Answering Objections to the Physical Departure View</a:t>
            </a:r>
          </a:p>
        </p:txBody>
      </p:sp>
      <p:pic>
        <p:nvPicPr>
          <p:cNvPr id="3" name="Picture 2">
            <a:extLst>
              <a:ext uri="{FF2B5EF4-FFF2-40B4-BE49-F238E27FC236}">
                <a16:creationId xmlns:a16="http://schemas.microsoft.com/office/drawing/2014/main" id="{45BD5C9F-768B-B594-A4CF-88A7A035DA5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753600" y="2057400"/>
            <a:ext cx="1839898" cy="2286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54574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017395-FF0C-B0A7-458A-35FF33E9A4A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609600" y="1"/>
            <a:ext cx="10972800" cy="2485296"/>
          </a:xfrm>
          <a:prstGeom prst="rect">
            <a:avLst/>
          </a:prstGeom>
        </p:spPr>
        <p:txBody>
          <a:bodyPr wrap="square">
            <a:spAutoFit/>
          </a:bodyPr>
          <a:lstStyle/>
          <a:p>
            <a:pPr algn="ctr" defTabSz="685783" eaLnBrk="1" hangingPunct="1">
              <a:spcBef>
                <a:spcPts val="0"/>
              </a:spcBef>
              <a:spcAft>
                <a:spcPts val="9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mj-cs"/>
              </a:rPr>
              <a:t>2 Thessalonians 2:1</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we request you, brethren, with regard to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coming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parousia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our Lord Jesus Christ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our gathering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episynagōgē</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together to Him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4B81A8E9-54A0-4773-8616-95CCE27280F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60396" y="3048000"/>
            <a:ext cx="1471215" cy="1828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7908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642670-64F5-9E24-49E1-BF8CF90F4F3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609600" y="2"/>
            <a:ext cx="10972800" cy="2485296"/>
          </a:xfrm>
          <a:prstGeom prst="rect">
            <a:avLst/>
          </a:prstGeom>
        </p:spPr>
        <p:txBody>
          <a:bodyPr wrap="square">
            <a:spAutoFit/>
          </a:bodyPr>
          <a:lstStyle/>
          <a:p>
            <a:pPr algn="ctr" defTabSz="685783" eaLnBrk="1" hangingPunct="1">
              <a:spcBef>
                <a:spcPts val="0"/>
              </a:spcBef>
              <a:spcAft>
                <a:spcPts val="9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mj-cs"/>
              </a:rPr>
              <a:t>2 Thessalonians 2:3</a:t>
            </a:r>
          </a:p>
          <a:p>
            <a:pPr lvl="0" algn="just"/>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“Let no one in any way deceive you, for </a:t>
            </a:r>
            <a:r>
              <a:rPr lang="en-US" sz="36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will not come</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unless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apostasy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comes first, and the man of lawlessness is revealed, the son of destruction.”</a:t>
            </a:r>
          </a:p>
        </p:txBody>
      </p:sp>
      <p:pic>
        <p:nvPicPr>
          <p:cNvPr id="5" name="Picture 4">
            <a:extLst>
              <a:ext uri="{FF2B5EF4-FFF2-40B4-BE49-F238E27FC236}">
                <a16:creationId xmlns:a16="http://schemas.microsoft.com/office/drawing/2014/main" id="{4B81A8E9-54A0-4773-8616-95CCE27280F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60396" y="3048000"/>
            <a:ext cx="1471215" cy="1828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4353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AD3492-25D6-C402-B229-A466A34628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609600" y="2"/>
            <a:ext cx="10972800" cy="3052118"/>
          </a:xfrm>
          <a:prstGeom prst="rect">
            <a:avLst/>
          </a:prstGeom>
        </p:spPr>
        <p:txBody>
          <a:bodyPr wrap="square">
            <a:spAutoFit/>
          </a:bodyPr>
          <a:lstStyle/>
          <a:p>
            <a:pPr algn="ctr" defTabSz="685783" eaLnBrk="1" hangingPunct="1">
              <a:spcBef>
                <a:spcPts val="0"/>
              </a:spcBef>
              <a:spcAft>
                <a:spcPts val="9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mj-cs"/>
              </a:rPr>
              <a:t>2 Thessalonians 2:3</a:t>
            </a:r>
          </a:p>
          <a:p>
            <a:pPr lvl="0" algn="just"/>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“Let no one in any way deceive you, for </a:t>
            </a:r>
            <a:r>
              <a:rPr lang="en-US" sz="36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will not come</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unless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apostasy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comes first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prōton</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man of lawlessness is revealed, the son of destruction.”</a:t>
            </a:r>
          </a:p>
        </p:txBody>
      </p:sp>
      <p:pic>
        <p:nvPicPr>
          <p:cNvPr id="5" name="Picture 4">
            <a:extLst>
              <a:ext uri="{FF2B5EF4-FFF2-40B4-BE49-F238E27FC236}">
                <a16:creationId xmlns:a16="http://schemas.microsoft.com/office/drawing/2014/main" id="{4B81A8E9-54A0-4773-8616-95CCE27280F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60396" y="3048000"/>
            <a:ext cx="1471215" cy="1828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46392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726770"/>
            <a:ext cx="10972800" cy="2311831"/>
          </a:xfrm>
        </p:spPr>
        <p:txBody>
          <a:bodyPr/>
          <a:lstStyle/>
          <a:p>
            <a:pPr marL="0" indent="0" algn="just">
              <a:buNone/>
            </a:pPr>
            <a:r>
              <a:rPr lang="en-US" dirty="0">
                <a:effectLst>
                  <a:outerShdw blurRad="38100" dist="38100" dir="2700000" algn="tl">
                    <a:srgbClr val="000000">
                      <a:alpha val="43137"/>
                    </a:srgbClr>
                  </a:outerShdw>
                </a:effectLst>
              </a:rPr>
              <a:t>"Paul has just referred to the rapture as 'our gathering together unto him' (v. 1); why then should he now use this unlikely term to mean the same thing?”</a:t>
            </a:r>
          </a:p>
        </p:txBody>
      </p:sp>
      <p:sp>
        <p:nvSpPr>
          <p:cNvPr id="5" name="TextBox 4">
            <a:extLst>
              <a:ext uri="{FF2B5EF4-FFF2-40B4-BE49-F238E27FC236}">
                <a16:creationId xmlns:a16="http://schemas.microsoft.com/office/drawing/2014/main" id="{60899C66-1705-4189-A53C-515692D0BE2B}"/>
              </a:ext>
            </a:extLst>
          </p:cNvPr>
          <p:cNvSpPr txBox="1"/>
          <p:nvPr/>
        </p:nvSpPr>
        <p:spPr>
          <a:xfrm>
            <a:off x="2895600" y="232828"/>
            <a:ext cx="6400800" cy="1277273"/>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 Edmond Hiebert</a:t>
            </a:r>
          </a:p>
          <a:p>
            <a:pPr algn="ctr"/>
            <a:r>
              <a:rPr lang="en-US" sz="1800" dirty="0">
                <a:effectLst>
                  <a:outerShdw blurRad="38100" dist="38100" dir="2700000" algn="tl">
                    <a:srgbClr val="000000">
                      <a:alpha val="43137"/>
                    </a:srgbClr>
                  </a:outerShdw>
                </a:effectLst>
                <a:latin typeface="Calibri" panose="020F0502020204030204" pitchFamily="34" charset="0"/>
              </a:rPr>
              <a:t>The Thessalonian Epistles. Chicago: Moody Press, 1971. Page 306</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AF2B2EBB-1EDC-46B5-8F2C-F4DA95DC9869}"/>
              </a:ext>
            </a:extLst>
          </p:cNvPr>
          <p:cNvPicPr>
            <a:picLocks noChangeAspect="1"/>
          </p:cNvPicPr>
          <p:nvPr/>
        </p:nvPicPr>
        <p:blipFill>
          <a:blip r:embed="rId2"/>
          <a:stretch>
            <a:fillRect/>
          </a:stretch>
        </p:blipFill>
        <p:spPr>
          <a:xfrm>
            <a:off x="5194804" y="3733800"/>
            <a:ext cx="1802392" cy="2743200"/>
          </a:xfrm>
          <a:prstGeom prst="rect">
            <a:avLst/>
          </a:prstGeom>
        </p:spPr>
      </p:pic>
    </p:spTree>
    <p:extLst>
      <p:ext uri="{BB962C8B-B14F-4D97-AF65-F5344CB8AC3E}">
        <p14:creationId xmlns:p14="http://schemas.microsoft.com/office/powerpoint/2010/main" val="418823632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9D0505D-B8B2-4A54-B139-D73DC20FD899}"/>
              </a:ext>
            </a:extLst>
          </p:cNvPr>
          <p:cNvGraphicFramePr>
            <a:graphicFrameLocks noGrp="1"/>
          </p:cNvGraphicFramePr>
          <p:nvPr/>
        </p:nvGraphicFramePr>
        <p:xfrm>
          <a:off x="1981200" y="502920"/>
          <a:ext cx="8229600" cy="5852160"/>
        </p:xfrm>
        <a:graphic>
          <a:graphicData uri="http://schemas.openxmlformats.org/drawingml/2006/table">
            <a:tbl>
              <a:tblPr firstRow="1" bandRow="1">
                <a:tableStyleId>{073A0DAA-6AF3-43AB-8588-CEC1D06C72B9}</a:tableStyleId>
              </a:tblPr>
              <a:tblGrid>
                <a:gridCol w="4114800">
                  <a:extLst>
                    <a:ext uri="{9D8B030D-6E8A-4147-A177-3AD203B41FA5}">
                      <a16:colId xmlns:a16="http://schemas.microsoft.com/office/drawing/2014/main" val="1380849122"/>
                    </a:ext>
                  </a:extLst>
                </a:gridCol>
                <a:gridCol w="4114800">
                  <a:extLst>
                    <a:ext uri="{9D8B030D-6E8A-4147-A177-3AD203B41FA5}">
                      <a16:colId xmlns:a16="http://schemas.microsoft.com/office/drawing/2014/main" val="2171604778"/>
                    </a:ext>
                  </a:extLst>
                </a:gridCol>
              </a:tblGrid>
              <a:tr h="731520">
                <a:tc gridSpan="2">
                  <a:txBody>
                    <a:bodyPr/>
                    <a:lstStyle/>
                    <a:p>
                      <a:pPr algn="ct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Paul’s Various Rapture Terms</a:t>
                      </a:r>
                      <a:endParaRPr lang="en-US" dirty="0"/>
                    </a:p>
                  </a:txBody>
                  <a:tcPr anchor="ctr"/>
                </a:tc>
                <a:tc hMerge="1">
                  <a:txBody>
                    <a:bodyPr/>
                    <a:lstStyle/>
                    <a:p>
                      <a:endParaRPr lang="en-US" dirty="0"/>
                    </a:p>
                  </a:txBody>
                  <a:tcPr/>
                </a:tc>
                <a:extLst>
                  <a:ext uri="{0D108BD9-81ED-4DB2-BD59-A6C34878D82A}">
                    <a16:rowId xmlns:a16="http://schemas.microsoft.com/office/drawing/2014/main" val="1239235635"/>
                  </a:ext>
                </a:extLst>
              </a:tr>
              <a:tr h="731520">
                <a:tc>
                  <a:txBody>
                    <a:bodyPr/>
                    <a:lstStyle/>
                    <a:p>
                      <a:pPr marL="457189" indent="-457189" algn="ctr" eaLnBrk="1" hangingPunct="1">
                        <a:spcBef>
                          <a:spcPts val="0"/>
                        </a:spcBef>
                        <a:spcAft>
                          <a:spcPts val="1800"/>
                        </a:spcAft>
                        <a:defRPr/>
                      </a:pPr>
                      <a:r>
                        <a:rPr lang="en-US" sz="2800" b="1" i="1" dirty="0">
                          <a:effectLst/>
                          <a:latin typeface="Calibri" panose="020F0502020204030204" pitchFamily="34" charset="0"/>
                          <a:cs typeface="Calibri" panose="020F0502020204030204" pitchFamily="34" charset="0"/>
                        </a:rPr>
                        <a:t>parousia</a:t>
                      </a:r>
                      <a:endParaRPr lang="en-US" sz="2800" b="1" dirty="0">
                        <a:effectLst/>
                        <a:latin typeface="Calibri" panose="020F0502020204030204" pitchFamily="34" charset="0"/>
                        <a:cs typeface="Calibri" panose="020F0502020204030204" pitchFamily="34" charset="0"/>
                      </a:endParaRPr>
                    </a:p>
                  </a:txBody>
                  <a:tcPr anchor="ctr"/>
                </a:tc>
                <a:tc>
                  <a:txBody>
                    <a:bodyPr/>
                    <a:lstStyle/>
                    <a:p>
                      <a:pPr algn="ctr"/>
                      <a:r>
                        <a:rPr lang="en-US" sz="2800" b="1" dirty="0">
                          <a:effectLst/>
                          <a:latin typeface="Calibri" panose="020F0502020204030204" pitchFamily="34" charset="0"/>
                          <a:cs typeface="Calibri" panose="020F0502020204030204" pitchFamily="34" charset="0"/>
                        </a:rPr>
                        <a:t>2 Thess. 2:1</a:t>
                      </a:r>
                      <a:endParaRPr lang="en-US" sz="2800" b="1" dirty="0"/>
                    </a:p>
                  </a:txBody>
                  <a:tcPr anchor="ctr"/>
                </a:tc>
                <a:extLst>
                  <a:ext uri="{0D108BD9-81ED-4DB2-BD59-A6C34878D82A}">
                    <a16:rowId xmlns:a16="http://schemas.microsoft.com/office/drawing/2014/main" val="1760694516"/>
                  </a:ext>
                </a:extLst>
              </a:tr>
              <a:tr h="731520">
                <a:tc>
                  <a:txBody>
                    <a:bodyPr/>
                    <a:lstStyle/>
                    <a:p>
                      <a:pPr marL="457189" indent="-457189" algn="ctr" eaLnBrk="1" hangingPunct="1">
                        <a:spcBef>
                          <a:spcPts val="0"/>
                        </a:spcBef>
                        <a:spcAft>
                          <a:spcPts val="1800"/>
                        </a:spcAft>
                        <a:defRPr/>
                      </a:pPr>
                      <a:r>
                        <a:rPr lang="en-US" sz="2800" b="1" i="1" dirty="0" err="1">
                          <a:effectLst/>
                          <a:latin typeface="Calibri" panose="020F0502020204030204" pitchFamily="34" charset="0"/>
                          <a:cs typeface="Calibri" panose="020F0502020204030204" pitchFamily="34" charset="0"/>
                        </a:rPr>
                        <a:t>episynagōgē</a:t>
                      </a:r>
                      <a:endParaRPr lang="en-US" sz="2800" b="1" dirty="0">
                        <a:effectLst/>
                        <a:latin typeface="Calibri" panose="020F0502020204030204" pitchFamily="34" charset="0"/>
                        <a:cs typeface="Calibri" panose="020F0502020204030204" pitchFamily="34" charset="0"/>
                      </a:endParaRPr>
                    </a:p>
                  </a:txBody>
                  <a:tcPr anchor="ctr"/>
                </a:tc>
                <a:tc>
                  <a:txBody>
                    <a:bodyPr/>
                    <a:lstStyle/>
                    <a:p>
                      <a:pPr algn="ctr"/>
                      <a:r>
                        <a:rPr lang="en-US" sz="2800" b="1" dirty="0">
                          <a:effectLst/>
                          <a:latin typeface="Calibri" panose="020F0502020204030204" pitchFamily="34" charset="0"/>
                          <a:cs typeface="Calibri" panose="020F0502020204030204" pitchFamily="34" charset="0"/>
                        </a:rPr>
                        <a:t>2 Thess. 2:1</a:t>
                      </a:r>
                      <a:endParaRPr lang="en-US" sz="2800" b="1" dirty="0"/>
                    </a:p>
                  </a:txBody>
                  <a:tcPr anchor="ctr"/>
                </a:tc>
                <a:extLst>
                  <a:ext uri="{0D108BD9-81ED-4DB2-BD59-A6C34878D82A}">
                    <a16:rowId xmlns:a16="http://schemas.microsoft.com/office/drawing/2014/main" val="2219576520"/>
                  </a:ext>
                </a:extLst>
              </a:tr>
              <a:tr h="731520">
                <a:tc>
                  <a:txBody>
                    <a:bodyPr/>
                    <a:lstStyle/>
                    <a:p>
                      <a:pPr marL="457189" indent="-457189" algn="ctr" eaLnBrk="1" hangingPunct="1">
                        <a:spcBef>
                          <a:spcPts val="0"/>
                        </a:spcBef>
                        <a:spcAft>
                          <a:spcPts val="1800"/>
                        </a:spcAft>
                        <a:defRPr/>
                      </a:pPr>
                      <a:r>
                        <a:rPr lang="en-US" sz="2800" b="1" i="1" dirty="0" err="1">
                          <a:effectLst/>
                          <a:latin typeface="Calibri" panose="020F0502020204030204" pitchFamily="34" charset="0"/>
                          <a:cs typeface="Calibri" panose="020F0502020204030204" pitchFamily="34" charset="0"/>
                        </a:rPr>
                        <a:t>apokalypsis</a:t>
                      </a:r>
                      <a:endParaRPr lang="en-US" sz="2800" b="1" dirty="0">
                        <a:effectLst/>
                        <a:latin typeface="Calibri" panose="020F0502020204030204" pitchFamily="34" charset="0"/>
                        <a:cs typeface="Calibri" panose="020F0502020204030204" pitchFamily="34" charset="0"/>
                      </a:endParaRPr>
                    </a:p>
                  </a:txBody>
                  <a:tcPr anchor="ctr"/>
                </a:tc>
                <a:tc>
                  <a:txBody>
                    <a:bodyPr/>
                    <a:lstStyle/>
                    <a:p>
                      <a:pPr algn="ctr"/>
                      <a:r>
                        <a:rPr lang="en-US" sz="2800" b="1" dirty="0">
                          <a:effectLst/>
                          <a:latin typeface="Calibri" panose="020F0502020204030204" pitchFamily="34" charset="0"/>
                          <a:cs typeface="Calibri" panose="020F0502020204030204" pitchFamily="34" charset="0"/>
                        </a:rPr>
                        <a:t>1 Cor. 1:7</a:t>
                      </a:r>
                      <a:endParaRPr lang="en-US" sz="2800" b="1" dirty="0"/>
                    </a:p>
                  </a:txBody>
                  <a:tcPr anchor="ctr"/>
                </a:tc>
                <a:extLst>
                  <a:ext uri="{0D108BD9-81ED-4DB2-BD59-A6C34878D82A}">
                    <a16:rowId xmlns:a16="http://schemas.microsoft.com/office/drawing/2014/main" val="2761719373"/>
                  </a:ext>
                </a:extLst>
              </a:tr>
              <a:tr h="731520">
                <a:tc>
                  <a:txBody>
                    <a:bodyPr/>
                    <a:lstStyle/>
                    <a:p>
                      <a:pPr marL="457189" indent="-457189" algn="ctr" eaLnBrk="1" hangingPunct="1">
                        <a:spcBef>
                          <a:spcPts val="0"/>
                        </a:spcBef>
                        <a:spcAft>
                          <a:spcPts val="1800"/>
                        </a:spcAft>
                        <a:defRPr/>
                      </a:pPr>
                      <a:r>
                        <a:rPr lang="en-US" sz="2800" b="1" i="1" dirty="0" err="1">
                          <a:effectLst/>
                          <a:latin typeface="Calibri" panose="020F0502020204030204" pitchFamily="34" charset="0"/>
                          <a:cs typeface="Calibri" panose="020F0502020204030204" pitchFamily="34" charset="0"/>
                        </a:rPr>
                        <a:t>epiphaneia</a:t>
                      </a:r>
                      <a:endParaRPr lang="en-US" sz="2800" b="1" dirty="0">
                        <a:effectLst/>
                        <a:latin typeface="Calibri" panose="020F0502020204030204" pitchFamily="34" charset="0"/>
                        <a:cs typeface="Calibri" panose="020F0502020204030204" pitchFamily="34" charset="0"/>
                      </a:endParaRPr>
                    </a:p>
                  </a:txBody>
                  <a:tcPr anchor="ctr"/>
                </a:tc>
                <a:tc>
                  <a:txBody>
                    <a:bodyPr/>
                    <a:lstStyle/>
                    <a:p>
                      <a:pPr algn="ctr"/>
                      <a:r>
                        <a:rPr lang="en-US" sz="2800" b="1" dirty="0">
                          <a:effectLst/>
                          <a:latin typeface="Calibri" panose="020F0502020204030204" pitchFamily="34" charset="0"/>
                          <a:cs typeface="Calibri" panose="020F0502020204030204" pitchFamily="34" charset="0"/>
                        </a:rPr>
                        <a:t>Titus 2:13</a:t>
                      </a:r>
                      <a:endParaRPr lang="en-US" sz="2800" b="1" dirty="0"/>
                    </a:p>
                  </a:txBody>
                  <a:tcPr anchor="ctr"/>
                </a:tc>
                <a:extLst>
                  <a:ext uri="{0D108BD9-81ED-4DB2-BD59-A6C34878D82A}">
                    <a16:rowId xmlns:a16="http://schemas.microsoft.com/office/drawing/2014/main" val="2052818359"/>
                  </a:ext>
                </a:extLst>
              </a:tr>
              <a:tr h="731520">
                <a:tc>
                  <a:txBody>
                    <a:bodyPr/>
                    <a:lstStyle/>
                    <a:p>
                      <a:pPr marL="457189" indent="-457189" algn="ctr" eaLnBrk="1" hangingPunct="1">
                        <a:spcBef>
                          <a:spcPts val="0"/>
                        </a:spcBef>
                        <a:spcAft>
                          <a:spcPts val="1800"/>
                        </a:spcAft>
                        <a:defRPr/>
                      </a:pPr>
                      <a:r>
                        <a:rPr lang="en-US" sz="2800" b="1" i="1" dirty="0" err="1">
                          <a:effectLst/>
                          <a:latin typeface="Calibri" panose="020F0502020204030204" pitchFamily="34" charset="0"/>
                          <a:cs typeface="Calibri" panose="020F0502020204030204" pitchFamily="34" charset="0"/>
                        </a:rPr>
                        <a:t>rhyomai</a:t>
                      </a:r>
                      <a:endParaRPr lang="en-US" sz="2800" b="1" dirty="0">
                        <a:effectLst/>
                        <a:latin typeface="Calibri" panose="020F0502020204030204" pitchFamily="34" charset="0"/>
                        <a:cs typeface="Calibri" panose="020F0502020204030204" pitchFamily="34" charset="0"/>
                      </a:endParaRPr>
                    </a:p>
                  </a:txBody>
                  <a:tcPr anchor="ctr"/>
                </a:tc>
                <a:tc>
                  <a:txBody>
                    <a:bodyPr/>
                    <a:lstStyle/>
                    <a:p>
                      <a:pPr algn="ctr"/>
                      <a:r>
                        <a:rPr lang="en-US" sz="2800" b="1" dirty="0">
                          <a:effectLst/>
                          <a:latin typeface="Calibri" panose="020F0502020204030204" pitchFamily="34" charset="0"/>
                          <a:cs typeface="Calibri" panose="020F0502020204030204" pitchFamily="34" charset="0"/>
                        </a:rPr>
                        <a:t>1 Thess. 1:10</a:t>
                      </a:r>
                      <a:endParaRPr lang="en-US" sz="2800" b="1" dirty="0"/>
                    </a:p>
                  </a:txBody>
                  <a:tcPr anchor="ctr"/>
                </a:tc>
                <a:extLst>
                  <a:ext uri="{0D108BD9-81ED-4DB2-BD59-A6C34878D82A}">
                    <a16:rowId xmlns:a16="http://schemas.microsoft.com/office/drawing/2014/main" val="1503851759"/>
                  </a:ext>
                </a:extLst>
              </a:tr>
              <a:tr h="731520">
                <a:tc>
                  <a:txBody>
                    <a:bodyPr/>
                    <a:lstStyle/>
                    <a:p>
                      <a:pPr marL="457189" indent="-457189" algn="ctr" eaLnBrk="1" hangingPunct="1">
                        <a:spcBef>
                          <a:spcPts val="0"/>
                        </a:spcBef>
                        <a:spcAft>
                          <a:spcPts val="1800"/>
                        </a:spcAft>
                        <a:defRPr/>
                      </a:pPr>
                      <a:r>
                        <a:rPr lang="en-US" sz="2800" b="1" i="1" dirty="0" err="1">
                          <a:effectLst/>
                          <a:latin typeface="Calibri" panose="020F0502020204030204" pitchFamily="34" charset="0"/>
                          <a:cs typeface="Calibri" panose="020F0502020204030204" pitchFamily="34" charset="0"/>
                        </a:rPr>
                        <a:t>harpazō</a:t>
                      </a:r>
                      <a:endParaRPr lang="en-US" sz="2800" b="1" dirty="0">
                        <a:effectLst/>
                        <a:latin typeface="Calibri" panose="020F0502020204030204" pitchFamily="34" charset="0"/>
                        <a:cs typeface="Calibri" panose="020F0502020204030204" pitchFamily="34" charset="0"/>
                      </a:endParaRPr>
                    </a:p>
                  </a:txBody>
                  <a:tcPr anchor="ctr"/>
                </a:tc>
                <a:tc>
                  <a:txBody>
                    <a:bodyPr/>
                    <a:lstStyle/>
                    <a:p>
                      <a:pPr algn="ctr"/>
                      <a:r>
                        <a:rPr lang="en-US" sz="2800" b="1" dirty="0">
                          <a:effectLst/>
                          <a:latin typeface="Calibri" panose="020F0502020204030204" pitchFamily="34" charset="0"/>
                          <a:cs typeface="Calibri" panose="020F0502020204030204" pitchFamily="34" charset="0"/>
                        </a:rPr>
                        <a:t>1 Thess. 4:17</a:t>
                      </a:r>
                      <a:endParaRPr lang="en-US" sz="2800" b="1" dirty="0"/>
                    </a:p>
                  </a:txBody>
                  <a:tcPr anchor="ctr"/>
                </a:tc>
                <a:extLst>
                  <a:ext uri="{0D108BD9-81ED-4DB2-BD59-A6C34878D82A}">
                    <a16:rowId xmlns:a16="http://schemas.microsoft.com/office/drawing/2014/main" val="2922670412"/>
                  </a:ext>
                </a:extLst>
              </a:tr>
              <a:tr h="731520">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2800" b="1" i="1" dirty="0">
                          <a:effectLst/>
                          <a:latin typeface="Calibri" panose="020F0502020204030204" pitchFamily="34" charset="0"/>
                          <a:cs typeface="Calibri" panose="020F0502020204030204" pitchFamily="34" charset="0"/>
                        </a:rPr>
                        <a:t>apostasia</a:t>
                      </a:r>
                      <a:endParaRPr lang="en-US" sz="2800" b="1" dirty="0"/>
                    </a:p>
                  </a:txBody>
                  <a:tcPr anchor="ctr"/>
                </a:tc>
                <a:tc>
                  <a:txBody>
                    <a:bodyPr/>
                    <a:lstStyle/>
                    <a:p>
                      <a:pPr algn="ctr"/>
                      <a:r>
                        <a:rPr lang="en-US" sz="2800" b="1" dirty="0">
                          <a:effectLst/>
                          <a:latin typeface="Calibri" panose="020F0502020204030204" pitchFamily="34" charset="0"/>
                          <a:cs typeface="Calibri" panose="020F0502020204030204" pitchFamily="34" charset="0"/>
                        </a:rPr>
                        <a:t>2 Thess. 2:3a</a:t>
                      </a:r>
                      <a:endParaRPr lang="en-US" sz="2800" b="1" dirty="0"/>
                    </a:p>
                  </a:txBody>
                  <a:tcPr anchor="ctr"/>
                </a:tc>
                <a:extLst>
                  <a:ext uri="{0D108BD9-81ED-4DB2-BD59-A6C34878D82A}">
                    <a16:rowId xmlns:a16="http://schemas.microsoft.com/office/drawing/2014/main" val="3089917511"/>
                  </a:ext>
                </a:extLst>
              </a:tr>
            </a:tbl>
          </a:graphicData>
        </a:graphic>
      </p:graphicFrame>
      <p:pic>
        <p:nvPicPr>
          <p:cNvPr id="41989" name="Picture 4">
            <a:extLst>
              <a:ext uri="{FF2B5EF4-FFF2-40B4-BE49-F238E27FC236}">
                <a16:creationId xmlns:a16="http://schemas.microsoft.com/office/drawing/2014/main" id="{1C7F3FC4-8325-4713-B53D-36703AD8E6F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60021" y="2895600"/>
            <a:ext cx="147196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888160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C1A937-1DDB-D53C-B441-0C6D6893E4C8}"/>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05D2A0E9-6F8E-E043-6B04-574D3A07A512}"/>
              </a:ext>
            </a:extLst>
          </p:cNvPr>
          <p:cNvSpPr>
            <a:spLocks noGrp="1"/>
          </p:cNvSpPr>
          <p:nvPr>
            <p:ph idx="4294967295"/>
          </p:nvPr>
        </p:nvSpPr>
        <p:spPr>
          <a:xfrm>
            <a:off x="609600" y="1371600"/>
            <a:ext cx="8991600" cy="4724400"/>
          </a:xfrm>
        </p:spPr>
        <p:txBody>
          <a:bodyPr/>
          <a:lstStyle/>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Greek from the </a:t>
            </a:r>
            <a:r>
              <a:rPr lang="en-US" sz="3000" i="1" dirty="0" err="1">
                <a:effectLst>
                  <a:outerShdw blurRad="38100" dist="38100" dir="2700000" algn="tl">
                    <a:srgbClr val="000000">
                      <a:alpha val="43137"/>
                    </a:srgbClr>
                  </a:outerShdw>
                </a:effectLst>
                <a:cs typeface="Calibri" panose="020F0502020204030204" pitchFamily="34" charset="0"/>
              </a:rPr>
              <a:t>Koine</a:t>
            </a:r>
            <a:r>
              <a:rPr lang="en-US" sz="3000" dirty="0">
                <a:effectLst>
                  <a:outerShdw blurRad="38100" dist="38100" dir="2700000" algn="tl">
                    <a:srgbClr val="000000">
                      <a:alpha val="43137"/>
                    </a:srgbClr>
                  </a:outerShdw>
                </a:effectLst>
                <a:cs typeface="Calibri" panose="020F0502020204030204" pitchFamily="34" charset="0"/>
              </a:rPr>
              <a:t> period?</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Subtraction from the Last Days will be characterized by continual apostasy?</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Rapture is passive and apostasy is active?</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 Incongruence with verse 1?</a:t>
            </a:r>
          </a:p>
          <a:p>
            <a:pPr marL="457200" indent="-457200" algn="just">
              <a:spcBef>
                <a:spcPts val="0"/>
              </a:spcBef>
              <a:spcAft>
                <a:spcPts val="1800"/>
              </a:spcAft>
              <a:buSzPct val="100000"/>
              <a:buFont typeface="+mj-lt"/>
              <a:buAutoNum type="arabicPeriod"/>
              <a:defRPr/>
            </a:pPr>
            <a:r>
              <a:rPr lang="en-GB" sz="3000" b="1" u="sng" dirty="0">
                <a:solidFill>
                  <a:srgbClr val="FFFFCC"/>
                </a:solidFill>
                <a:effectLst>
                  <a:outerShdw blurRad="38100" dist="38100" dir="2700000" algn="tl">
                    <a:srgbClr val="000000">
                      <a:alpha val="43137"/>
                    </a:srgbClr>
                  </a:outerShdw>
                </a:effectLst>
                <a:cs typeface="Calibri" panose="020F0502020204030204" pitchFamily="34" charset="0"/>
              </a:rPr>
              <a:t>Paul is re-assuring the Thessalonians that they had not already missed the rapture; therefore, it would be incomprehensible to read, “the rapture cannot have happened unless the rapture happens first”</a:t>
            </a:r>
            <a:endParaRPr lang="en-US" sz="3000" b="1" u="sng" dirty="0">
              <a:solidFill>
                <a:srgbClr val="FFFFCC"/>
              </a:solidFill>
              <a:effectLst>
                <a:outerShdw blurRad="38100" dist="38100" dir="2700000" algn="tl">
                  <a:srgbClr val="000000">
                    <a:alpha val="43137"/>
                  </a:srgbClr>
                </a:outerShdw>
              </a:effectLst>
              <a:cs typeface="Calibri" panose="020F0502020204030204" pitchFamily="34" charset="0"/>
            </a:endParaRPr>
          </a:p>
        </p:txBody>
      </p:sp>
      <p:sp>
        <p:nvSpPr>
          <p:cNvPr id="2" name="Title 4">
            <a:extLst>
              <a:ext uri="{FF2B5EF4-FFF2-40B4-BE49-F238E27FC236}">
                <a16:creationId xmlns:a16="http://schemas.microsoft.com/office/drawing/2014/main" id="{B65D4975-733F-9941-8F2E-F3587E26F305}"/>
              </a:ext>
            </a:extLst>
          </p:cNvPr>
          <p:cNvSpPr txBox="1">
            <a:spLocks noChangeArrowheads="1"/>
          </p:cNvSpPr>
          <p:nvPr/>
        </p:nvSpPr>
        <p:spPr bwMode="auto">
          <a:xfrm>
            <a:off x="1021080" y="228600"/>
            <a:ext cx="1014984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189" algn="l" rtl="0" fontAlgn="base">
              <a:spcBef>
                <a:spcPct val="0"/>
              </a:spcBef>
              <a:spcAft>
                <a:spcPct val="0"/>
              </a:spcAft>
              <a:defRPr sz="4400">
                <a:solidFill>
                  <a:schemeClr val="tx2"/>
                </a:solidFill>
                <a:latin typeface="Times New Roman" pitchFamily="18" charset="0"/>
              </a:defRPr>
            </a:lvl6pPr>
            <a:lvl7pPr marL="914377" algn="l" rtl="0" fontAlgn="base">
              <a:spcBef>
                <a:spcPct val="0"/>
              </a:spcBef>
              <a:spcAft>
                <a:spcPct val="0"/>
              </a:spcAft>
              <a:defRPr sz="4400">
                <a:solidFill>
                  <a:schemeClr val="tx2"/>
                </a:solidFill>
                <a:latin typeface="Times New Roman" pitchFamily="18" charset="0"/>
              </a:defRPr>
            </a:lvl7pPr>
            <a:lvl8pPr marL="1371566" algn="l" rtl="0" fontAlgn="base">
              <a:spcBef>
                <a:spcPct val="0"/>
              </a:spcBef>
              <a:spcAft>
                <a:spcPct val="0"/>
              </a:spcAft>
              <a:defRPr sz="4400">
                <a:solidFill>
                  <a:schemeClr val="tx2"/>
                </a:solidFill>
                <a:latin typeface="Times New Roman" pitchFamily="18" charset="0"/>
              </a:defRPr>
            </a:lvl8pPr>
            <a:lvl9pPr marL="1828754" algn="l" rtl="0" fontAlgn="base">
              <a:spcBef>
                <a:spcPct val="0"/>
              </a:spcBef>
              <a:spcAft>
                <a:spcPct val="0"/>
              </a:spcAft>
              <a:defRPr sz="4400">
                <a:solidFill>
                  <a:schemeClr val="tx2"/>
                </a:solidFill>
                <a:latin typeface="Times New Roman" pitchFamily="18" charset="0"/>
              </a:defRPr>
            </a:lvl9pPr>
          </a:lstStyle>
          <a:p>
            <a:pPr algn="ctr"/>
            <a:r>
              <a:rPr lang="en-US" altLang="en-US" sz="3600" kern="0" dirty="0">
                <a:effectLst>
                  <a:outerShdw blurRad="38100" dist="38100" dir="2700000" algn="tl">
                    <a:srgbClr val="000000">
                      <a:alpha val="43137"/>
                    </a:srgbClr>
                  </a:outerShdw>
                </a:effectLst>
                <a:cs typeface="Calibri" panose="020F0502020204030204" pitchFamily="34" charset="0"/>
              </a:rPr>
              <a:t>Answering Objections to the Physical Departure View</a:t>
            </a:r>
          </a:p>
        </p:txBody>
      </p:sp>
      <p:pic>
        <p:nvPicPr>
          <p:cNvPr id="3" name="Picture 2">
            <a:extLst>
              <a:ext uri="{FF2B5EF4-FFF2-40B4-BE49-F238E27FC236}">
                <a16:creationId xmlns:a16="http://schemas.microsoft.com/office/drawing/2014/main" id="{C02EBAD4-3BFD-5702-0BFA-AB4941EDEB9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753600" y="2057400"/>
            <a:ext cx="1839898" cy="2286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512850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D9AC10A-A4C7-D8FC-C701-BF75CB50EC6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8914" name="Rectangle 3"/>
          <p:cNvSpPr>
            <a:spLocks noChangeArrowheads="1"/>
          </p:cNvSpPr>
          <p:nvPr/>
        </p:nvSpPr>
        <p:spPr bwMode="auto">
          <a:xfrm>
            <a:off x="609600" y="1"/>
            <a:ext cx="109728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783" eaLnBrk="1" hangingPunct="1">
              <a:spcBef>
                <a:spcPts val="0"/>
              </a:spcBef>
              <a:spcAft>
                <a:spcPts val="9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mj-cs"/>
              </a:rPr>
              <a:t>2 Thessalonians 2:2-3 (NKJV)</a:t>
            </a:r>
          </a:p>
          <a:p>
            <a:pPr algn="just"/>
            <a:r>
              <a:rPr lang="en-US" sz="3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t>
            </a:r>
            <a:r>
              <a:rPr lang="en-US" sz="3600" baseline="30000" dirty="0">
                <a:latin typeface="Calibri" panose="020F0502020204030204" pitchFamily="34" charset="0"/>
                <a:ea typeface="Calibri" panose="020F0502020204030204" pitchFamily="34" charset="0"/>
                <a:cs typeface="Calibri" panose="020F0502020204030204" pitchFamily="34" charset="0"/>
              </a:rPr>
              <a:t>2</a:t>
            </a:r>
            <a:r>
              <a:rPr lang="en-US" sz="3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not to be soon shaken in mind or troubled, either by spirit or by word or by letter, as if from us, as though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the day of Christ </a:t>
            </a:r>
            <a:r>
              <a:rPr lang="en-US" sz="3600" b="1" u="sng" dirty="0">
                <a:solidFill>
                  <a:srgbClr val="92D05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[rapture]</a:t>
            </a:r>
            <a:r>
              <a:rPr lang="en-US" sz="3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had come.</a:t>
            </a:r>
            <a:r>
              <a:rPr lang="en-US" sz="36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600" baseline="30000" dirty="0">
                <a:latin typeface="Calibri" panose="020F0502020204030204" pitchFamily="34" charset="0"/>
                <a:ea typeface="Calibri" panose="020F0502020204030204" pitchFamily="34" charset="0"/>
                <a:cs typeface="Calibri" panose="020F0502020204030204" pitchFamily="34" charset="0"/>
              </a:rPr>
              <a:t>3</a:t>
            </a:r>
            <a:r>
              <a:rPr lang="en-US" sz="36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Let no man deceive you by any means: for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that day </a:t>
            </a:r>
            <a:r>
              <a:rPr lang="en-US" sz="3600" b="1" u="sng" dirty="0">
                <a:solidFill>
                  <a:srgbClr val="92D05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[rapture]</a:t>
            </a:r>
            <a:r>
              <a:rPr lang="en-US" sz="3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shall not come, except there come a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falling away </a:t>
            </a:r>
            <a:r>
              <a:rPr lang="en-US" sz="3600" b="1" u="sng" dirty="0">
                <a:solidFill>
                  <a:srgbClr val="92D05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[rapture]</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first</a:t>
            </a:r>
            <a:r>
              <a:rPr lang="en-US" sz="3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and that man of sin be revealed, the son of perdition.”</a:t>
            </a:r>
          </a:p>
        </p:txBody>
      </p:sp>
    </p:spTree>
    <p:extLst>
      <p:ext uri="{BB962C8B-B14F-4D97-AF65-F5344CB8AC3E}">
        <p14:creationId xmlns:p14="http://schemas.microsoft.com/office/powerpoint/2010/main" val="404528880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F45DB4-CDBC-49FB-891D-9E44C81B13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609600" y="2"/>
            <a:ext cx="10972800" cy="4739759"/>
          </a:xfrm>
          <a:prstGeom prst="rect">
            <a:avLst/>
          </a:prstGeom>
        </p:spPr>
        <p:txBody>
          <a:bodyPr wrap="square">
            <a:spAutoFit/>
          </a:bodyPr>
          <a:lstStyle/>
          <a:p>
            <a:pPr algn="ctr" defTabSz="685783" eaLnBrk="1" hangingPunct="1">
              <a:spcBef>
                <a:spcPts val="0"/>
              </a:spcBef>
              <a:spcAft>
                <a:spcPts val="9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mj-cs"/>
              </a:rPr>
              <a:t>2 Thessalonians 2:3 (NASB)</a:t>
            </a:r>
          </a:p>
          <a:p>
            <a:pPr lvl="0" algn="just"/>
            <a:r>
              <a:rPr lang="en-US" sz="3600" dirty="0">
                <a:solidFill>
                  <a:srgbClr val="FF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t>
            </a:r>
            <a:r>
              <a:rPr lang="en-US" sz="3600" baseline="30000" dirty="0">
                <a:latin typeface="Calibri" panose="020F0502020204030204" pitchFamily="34" charset="0"/>
                <a:ea typeface="Calibri" panose="020F0502020204030204" pitchFamily="34" charset="0"/>
                <a:cs typeface="Calibri" panose="020F0502020204030204" pitchFamily="34" charset="0"/>
              </a:rPr>
              <a:t>2</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that you not be quickly shaken from your composure or be disturbed either by a spirit or a message or a letter as if from us, to the effect that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the day of the Lord </a:t>
            </a:r>
            <a:r>
              <a:rPr lang="en-US" sz="3600" b="1" u="sng" dirty="0">
                <a:solidFill>
                  <a:srgbClr val="92D05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[the tribulation period]</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has come. </a:t>
            </a:r>
            <a:r>
              <a:rPr lang="en-US" sz="3600" baseline="30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3</a:t>
            </a:r>
            <a:r>
              <a:rPr lang="en-US" sz="3600" b="1" baseline="30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Let no one in any way deceive you, for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it</a:t>
            </a:r>
            <a:r>
              <a:rPr lang="en-US" sz="3600" i="1" u="sng" dirty="0">
                <a:solidFill>
                  <a:srgbClr val="FF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3600" b="1" u="sng" dirty="0">
                <a:solidFill>
                  <a:srgbClr val="92D05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[the tribulation period]</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3600" i="1" dirty="0">
                <a:solidFill>
                  <a:srgbClr val="FF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will not come</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unless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the apostasy </a:t>
            </a:r>
            <a:r>
              <a:rPr lang="en-US" sz="3600" b="1" u="sng" dirty="0">
                <a:solidFill>
                  <a:srgbClr val="92D05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t>
            </a:r>
            <a:r>
              <a:rPr lang="en-US" sz="3600" b="1" i="1" u="sng" dirty="0">
                <a:solidFill>
                  <a:srgbClr val="92D05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apostasia</a:t>
            </a:r>
            <a:r>
              <a:rPr lang="en-US" sz="3600" b="1" u="sng" dirty="0">
                <a:solidFill>
                  <a:srgbClr val="92D05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comes first, and the man of lawlessness is revealed, the son of destruction.”</a:t>
            </a:r>
          </a:p>
        </p:txBody>
      </p:sp>
    </p:spTree>
    <p:extLst>
      <p:ext uri="{BB962C8B-B14F-4D97-AF65-F5344CB8AC3E}">
        <p14:creationId xmlns:p14="http://schemas.microsoft.com/office/powerpoint/2010/main" val="359704406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F45DB4-CDBC-49FB-891D-9E44C81B13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609600" y="2"/>
            <a:ext cx="10972800" cy="2523768"/>
          </a:xfrm>
          <a:prstGeom prst="rect">
            <a:avLst/>
          </a:prstGeom>
        </p:spPr>
        <p:txBody>
          <a:bodyPr wrap="square">
            <a:spAutoFit/>
          </a:bodyPr>
          <a:lstStyle/>
          <a:p>
            <a:pPr algn="ctr" defTabSz="685783" eaLnBrk="1" hangingPunct="1">
              <a:spcBef>
                <a:spcPts val="0"/>
              </a:spcBef>
              <a:spcAft>
                <a:spcPts val="9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mj-cs"/>
              </a:rPr>
              <a:t>Genesis 1:5</a:t>
            </a:r>
          </a:p>
          <a:p>
            <a:pPr lvl="0" algn="just"/>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
            </a:r>
            <a:r>
              <a:rPr lang="en-US" sz="3600" b="0" i="0" dirty="0">
                <a:effectLst/>
                <a:latin typeface="Calibri" panose="020F0502020204030204" pitchFamily="34" charset="0"/>
                <a:cs typeface="Calibri" panose="020F0502020204030204" pitchFamily="34" charset="0"/>
              </a:rPr>
              <a:t>od called the light day, and the darkness He called night. And there was </a:t>
            </a:r>
            <a:r>
              <a:rPr lang="en-US" sz="3600" b="1" i="0" u="sng" dirty="0">
                <a:solidFill>
                  <a:srgbClr val="FFFFCC"/>
                </a:solidFill>
                <a:effectLst/>
                <a:latin typeface="Calibri" panose="020F0502020204030204" pitchFamily="34" charset="0"/>
                <a:cs typeface="Calibri" panose="020F0502020204030204" pitchFamily="34" charset="0"/>
              </a:rPr>
              <a:t>evening</a:t>
            </a:r>
            <a:r>
              <a:rPr lang="en-US" sz="3600" b="0" i="0" dirty="0">
                <a:effectLst/>
                <a:latin typeface="Calibri" panose="020F0502020204030204" pitchFamily="34" charset="0"/>
                <a:cs typeface="Calibri" panose="020F0502020204030204" pitchFamily="34" charset="0"/>
              </a:rPr>
              <a:t> and there was </a:t>
            </a:r>
            <a:r>
              <a:rPr lang="en-US" sz="3600" b="1" i="0" u="sng" dirty="0">
                <a:solidFill>
                  <a:srgbClr val="FFFFCC"/>
                </a:solidFill>
                <a:effectLst/>
                <a:latin typeface="Calibri" panose="020F0502020204030204" pitchFamily="34" charset="0"/>
                <a:cs typeface="Calibri" panose="020F0502020204030204" pitchFamily="34" charset="0"/>
              </a:rPr>
              <a:t>morning</a:t>
            </a:r>
            <a:r>
              <a:rPr lang="en-US" sz="3600" b="0" i="0" dirty="0">
                <a:effectLst/>
                <a:latin typeface="Calibri" panose="020F0502020204030204" pitchFamily="34" charset="0"/>
                <a:cs typeface="Calibri" panose="020F0502020204030204" pitchFamily="34" charset="0"/>
              </a:rPr>
              <a:t>, one day </a:t>
            </a:r>
            <a:r>
              <a:rPr lang="en-US" sz="3600" b="1" i="0" dirty="0">
                <a:solidFill>
                  <a:srgbClr val="FFFFCC"/>
                </a:solidFill>
                <a:effectLst/>
                <a:latin typeface="Calibri" panose="020F0502020204030204" pitchFamily="34" charset="0"/>
                <a:cs typeface="Calibri" panose="020F0502020204030204" pitchFamily="34" charset="0"/>
              </a:rPr>
              <a:t>[</a:t>
            </a:r>
            <a:r>
              <a:rPr lang="en-US" sz="3600" b="1" i="0" dirty="0" err="1">
                <a:solidFill>
                  <a:srgbClr val="FFFFCC"/>
                </a:solidFill>
                <a:effectLst/>
                <a:latin typeface="Calibri" panose="020F0502020204030204" pitchFamily="34" charset="0"/>
                <a:cs typeface="Calibri" panose="020F0502020204030204" pitchFamily="34" charset="0"/>
              </a:rPr>
              <a:t>yôm</a:t>
            </a:r>
            <a:r>
              <a:rPr lang="en-US" sz="3600" b="1" i="0" dirty="0">
                <a:solidFill>
                  <a:srgbClr val="FFFFCC"/>
                </a:solidFill>
                <a:effectLst/>
                <a:latin typeface="Calibri" panose="020F0502020204030204" pitchFamily="34" charset="0"/>
                <a:cs typeface="Calibri" panose="020F0502020204030204" pitchFamily="34" charset="0"/>
              </a:rPr>
              <a:t>]</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72ACB7EB-1036-F397-CFF3-0B3D377EE60A}"/>
              </a:ext>
            </a:extLst>
          </p:cNvPr>
          <p:cNvPicPr>
            <a:picLocks noChangeAspect="1"/>
          </p:cNvPicPr>
          <p:nvPr/>
        </p:nvPicPr>
        <p:blipFill>
          <a:blip r:embed="rId3"/>
          <a:stretch>
            <a:fillRect/>
          </a:stretch>
        </p:blipFill>
        <p:spPr>
          <a:xfrm>
            <a:off x="3025752" y="2514600"/>
            <a:ext cx="6140496" cy="2286000"/>
          </a:xfrm>
          <a:prstGeom prst="rect">
            <a:avLst/>
          </a:prstGeom>
          <a:ln>
            <a:solidFill>
              <a:schemeClr val="tx1"/>
            </a:solidFill>
          </a:ln>
        </p:spPr>
      </p:pic>
      <p:sp>
        <p:nvSpPr>
          <p:cNvPr id="6" name="TextBox 5">
            <a:extLst>
              <a:ext uri="{FF2B5EF4-FFF2-40B4-BE49-F238E27FC236}">
                <a16:creationId xmlns:a16="http://schemas.microsoft.com/office/drawing/2014/main" id="{CAED6C97-E863-0277-AEE9-5C6D69CB34A5}"/>
              </a:ext>
            </a:extLst>
          </p:cNvPr>
          <p:cNvSpPr txBox="1"/>
          <p:nvPr/>
        </p:nvSpPr>
        <p:spPr>
          <a:xfrm>
            <a:off x="3048569" y="2891093"/>
            <a:ext cx="6097136" cy="461665"/>
          </a:xfrm>
          <a:prstGeom prst="rect">
            <a:avLst/>
          </a:prstGeom>
          <a:noFill/>
        </p:spPr>
        <p:txBody>
          <a:bodyPr wrap="square">
            <a:spAutoFit/>
          </a:bodyPr>
          <a:lstStyle/>
          <a:p>
            <a:r>
              <a:rPr lang="en-US" sz="2400" b="1" i="0" u="sng" dirty="0">
                <a:solidFill>
                  <a:srgbClr val="FFFFCC"/>
                </a:solidFill>
                <a:effectLst/>
                <a:latin typeface="Calibri" panose="020F0502020204030204" pitchFamily="34" charset="0"/>
                <a:cs typeface="Calibri" panose="020F0502020204030204" pitchFamily="34" charset="0"/>
              </a:rPr>
              <a:t>o</a:t>
            </a:r>
            <a:endParaRPr lang="en-US" dirty="0"/>
          </a:p>
        </p:txBody>
      </p:sp>
    </p:spTree>
    <p:extLst>
      <p:ext uri="{BB962C8B-B14F-4D97-AF65-F5344CB8AC3E}">
        <p14:creationId xmlns:p14="http://schemas.microsoft.com/office/powerpoint/2010/main" val="17297883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649C49-5E67-4115-9AFE-5158568B6AEC}"/>
              </a:ext>
            </a:extLst>
          </p:cNvPr>
          <p:cNvPicPr>
            <a:picLocks noChangeAspect="1"/>
          </p:cNvPicPr>
          <p:nvPr/>
        </p:nvPicPr>
        <p:blipFill>
          <a:blip r:embed="rId2"/>
          <a:stretch>
            <a:fillRect/>
          </a:stretch>
        </p:blipFill>
        <p:spPr>
          <a:xfrm>
            <a:off x="1667429" y="157572"/>
            <a:ext cx="8857143" cy="6542857"/>
          </a:xfrm>
          <a:prstGeom prst="rect">
            <a:avLst/>
          </a:prstGeom>
        </p:spPr>
      </p:pic>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3013E54-C50B-F6E3-C1FD-88A422A65E93}"/>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B3938C44-7806-8FA6-A93D-20B21666ABB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 name="Rectangle 2">
            <a:extLst>
              <a:ext uri="{FF2B5EF4-FFF2-40B4-BE49-F238E27FC236}">
                <a16:creationId xmlns:a16="http://schemas.microsoft.com/office/drawing/2014/main" id="{5057ED7B-851A-0A68-21E1-E3C147302068}"/>
              </a:ext>
            </a:extLst>
          </p:cNvPr>
          <p:cNvSpPr/>
          <p:nvPr/>
        </p:nvSpPr>
        <p:spPr>
          <a:xfrm>
            <a:off x="609600" y="2"/>
            <a:ext cx="10972800" cy="4739759"/>
          </a:xfrm>
          <a:prstGeom prst="rect">
            <a:avLst/>
          </a:prstGeom>
        </p:spPr>
        <p:txBody>
          <a:bodyPr wrap="square">
            <a:spAutoFit/>
          </a:bodyPr>
          <a:lstStyle/>
          <a:p>
            <a:pPr algn="ctr" defTabSz="685783" eaLnBrk="1" hangingPunct="1">
              <a:spcBef>
                <a:spcPts val="0"/>
              </a:spcBef>
              <a:spcAft>
                <a:spcPts val="9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mj-cs"/>
              </a:rPr>
              <a:t>2 Thessalonians 2:3 (NASB)</a:t>
            </a:r>
          </a:p>
          <a:p>
            <a:pPr lvl="0" algn="just"/>
            <a:r>
              <a:rPr lang="en-US" sz="3600" dirty="0">
                <a:solidFill>
                  <a:srgbClr val="FF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t>
            </a:r>
            <a:r>
              <a:rPr lang="en-US" sz="3600" baseline="30000" dirty="0">
                <a:latin typeface="Calibri" panose="020F0502020204030204" pitchFamily="34" charset="0"/>
                <a:ea typeface="Calibri" panose="020F0502020204030204" pitchFamily="34" charset="0"/>
                <a:cs typeface="Calibri" panose="020F0502020204030204" pitchFamily="34" charset="0"/>
              </a:rPr>
              <a:t>2</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that you not be quickly shaken from your composure or be disturbed either by a spirit or a message or a letter as if from us, to the effect that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the day of the Lord </a:t>
            </a:r>
            <a:r>
              <a:rPr lang="en-US" sz="3600" b="1" u="sng" dirty="0">
                <a:solidFill>
                  <a:srgbClr val="92D05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[the tribulation period]</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has come. </a:t>
            </a:r>
            <a:r>
              <a:rPr lang="en-US" sz="3600" baseline="30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3</a:t>
            </a:r>
            <a:r>
              <a:rPr lang="en-US" sz="3600" b="1" baseline="30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Let no one in any way deceive you, for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it</a:t>
            </a:r>
            <a:r>
              <a:rPr lang="en-US" sz="3600" i="1" u="sng" dirty="0">
                <a:solidFill>
                  <a:srgbClr val="FF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3600" b="1" u="sng" dirty="0">
                <a:solidFill>
                  <a:srgbClr val="92D05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[the tribulation period]</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3600" i="1" dirty="0">
                <a:solidFill>
                  <a:srgbClr val="FF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will not come</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unless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the apostasy </a:t>
            </a:r>
            <a:r>
              <a:rPr lang="en-US" sz="3600" b="1" u="sng" dirty="0">
                <a:solidFill>
                  <a:srgbClr val="92D05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t>
            </a:r>
            <a:r>
              <a:rPr lang="en-US" sz="3600" b="1" i="1" u="sng" dirty="0">
                <a:solidFill>
                  <a:srgbClr val="92D05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apostasia</a:t>
            </a:r>
            <a:r>
              <a:rPr lang="en-US" sz="3600" b="1" u="sng" dirty="0">
                <a:solidFill>
                  <a:srgbClr val="92D05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comes first, and the man of lawlessness is revealed, the son of destruction.”</a:t>
            </a:r>
          </a:p>
        </p:txBody>
      </p:sp>
    </p:spTree>
    <p:extLst>
      <p:ext uri="{BB962C8B-B14F-4D97-AF65-F5344CB8AC3E}">
        <p14:creationId xmlns:p14="http://schemas.microsoft.com/office/powerpoint/2010/main" val="117157942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F45DB4-CDBC-49FB-891D-9E44C81B13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609600" y="2"/>
            <a:ext cx="10972800" cy="3631763"/>
          </a:xfrm>
          <a:prstGeom prst="rect">
            <a:avLst/>
          </a:prstGeom>
        </p:spPr>
        <p:txBody>
          <a:bodyPr wrap="square">
            <a:spAutoFit/>
          </a:bodyPr>
          <a:lstStyle/>
          <a:p>
            <a:pPr algn="ctr" defTabSz="685783" eaLnBrk="1" hangingPunct="1">
              <a:spcBef>
                <a:spcPts val="0"/>
              </a:spcBef>
              <a:spcAft>
                <a:spcPts val="9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mj-cs"/>
              </a:rPr>
              <a:t>1 Thessalonians 5:2-3 (NKJV)</a:t>
            </a:r>
          </a:p>
          <a:p>
            <a:pPr lvl="0" algn="just"/>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1" baseline="30000" dirty="0">
                <a:latin typeface="system-ui"/>
              </a:rPr>
              <a:t>2</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you yourselves know perfectly that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day of the Lord</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 comes as a thief in the night. </a:t>
            </a:r>
            <a:r>
              <a:rPr lang="en-US" sz="2800" b="1" baseline="30000" dirty="0">
                <a:latin typeface="system-ui"/>
              </a:rPr>
              <a:t>3</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when they say, “Peace and safety!” then sudden destruction comes upon them, as labor pains upon a pregnant woman. And they shall not escape.”</a:t>
            </a:r>
          </a:p>
        </p:txBody>
      </p:sp>
      <p:pic>
        <p:nvPicPr>
          <p:cNvPr id="4" name="Picture 4">
            <a:extLst>
              <a:ext uri="{FF2B5EF4-FFF2-40B4-BE49-F238E27FC236}">
                <a16:creationId xmlns:a16="http://schemas.microsoft.com/office/drawing/2014/main" id="{77982100-67E3-9982-76F3-DF56EC38191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60394" y="3048000"/>
            <a:ext cx="1471213" cy="1828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96929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71F5B72-434D-5834-9B71-BCA74E5B95B3}"/>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8CAD97D5-64D4-171A-EC52-BD482BD38FE6}"/>
              </a:ext>
            </a:extLst>
          </p:cNvPr>
          <p:cNvSpPr>
            <a:spLocks noGrp="1" noChangeArrowheads="1"/>
          </p:cNvSpPr>
          <p:nvPr>
            <p:ph type="title"/>
          </p:nvPr>
        </p:nvSpPr>
        <p:spPr>
          <a:xfrm>
            <a:off x="2852738" y="228600"/>
            <a:ext cx="6486525" cy="914400"/>
          </a:xfrm>
        </p:spPr>
        <p:txBody>
          <a:bodyPr/>
          <a:lstStyle/>
          <a:p>
            <a:pPr algn="ctr" eaLnBrk="1" hangingPunct="1"/>
            <a:r>
              <a:rPr lang="en-US" sz="3600" dirty="0">
                <a:effectLst>
                  <a:outerShdw blurRad="38100" dist="38100" dir="2700000" algn="tl">
                    <a:srgbClr val="000000">
                      <a:alpha val="43137"/>
                    </a:srgbClr>
                  </a:outerShdw>
                </a:effectLst>
              </a:rPr>
              <a:t>2 Thessalonians </a:t>
            </a:r>
            <a:r>
              <a:rPr lang="en-US" sz="3600" dirty="0">
                <a:effectLst>
                  <a:outerShdw blurRad="38100" dist="38100" dir="2700000" algn="tl">
                    <a:srgbClr val="000000">
                      <a:alpha val="43137"/>
                    </a:srgbClr>
                  </a:outerShdw>
                </a:effectLst>
                <a:cs typeface="Calibri" panose="020F0502020204030204" pitchFamily="34" charset="0"/>
              </a:rPr>
              <a:t>2:3a</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Why Physical Departure?</a:t>
            </a:r>
          </a:p>
        </p:txBody>
      </p:sp>
      <p:sp>
        <p:nvSpPr>
          <p:cNvPr id="161795" name="Rectangle 3">
            <a:extLst>
              <a:ext uri="{FF2B5EF4-FFF2-40B4-BE49-F238E27FC236}">
                <a16:creationId xmlns:a16="http://schemas.microsoft.com/office/drawing/2014/main" id="{B2B94A4E-8EC5-9AE7-0332-8B5F156C66D9}"/>
              </a:ext>
            </a:extLst>
          </p:cNvPr>
          <p:cNvSpPr>
            <a:spLocks noGrp="1" noChangeArrowheads="1"/>
          </p:cNvSpPr>
          <p:nvPr>
            <p:ph type="body" idx="1"/>
          </p:nvPr>
        </p:nvSpPr>
        <p:spPr>
          <a:xfrm>
            <a:off x="609600" y="1600200"/>
            <a:ext cx="8915400" cy="3962400"/>
          </a:xfrm>
        </p:spPr>
        <p:txBody>
          <a:bodyPr/>
          <a:lstStyle/>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Inadequacy of spiritual departure interpretations</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Reasons favoring physical departure</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Answering the objections </a:t>
            </a:r>
          </a:p>
        </p:txBody>
      </p:sp>
      <p:pic>
        <p:nvPicPr>
          <p:cNvPr id="3" name="Picture 2">
            <a:extLst>
              <a:ext uri="{FF2B5EF4-FFF2-40B4-BE49-F238E27FC236}">
                <a16:creationId xmlns:a16="http://schemas.microsoft.com/office/drawing/2014/main" id="{0C7FB878-98FD-ADEF-F1C2-661AC78A3500}"/>
              </a:ext>
            </a:extLst>
          </p:cNvPr>
          <p:cNvPicPr>
            <a:picLocks noChangeAspect="1"/>
          </p:cNvPicPr>
          <p:nvPr/>
        </p:nvPicPr>
        <p:blipFill>
          <a:blip r:embed="rId2"/>
          <a:stretch>
            <a:fillRect/>
          </a:stretch>
        </p:blipFill>
        <p:spPr>
          <a:xfrm>
            <a:off x="7239000" y="2438400"/>
            <a:ext cx="4334256" cy="3657600"/>
          </a:xfrm>
          <a:prstGeom prst="rect">
            <a:avLst/>
          </a:prstGeom>
        </p:spPr>
      </p:pic>
    </p:spTree>
    <p:extLst>
      <p:ext uri="{BB962C8B-B14F-4D97-AF65-F5344CB8AC3E}">
        <p14:creationId xmlns:p14="http://schemas.microsoft.com/office/powerpoint/2010/main" val="2750988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1F824B4-1AB4-17F0-DC21-DA6B75E84CC0}"/>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C4D4CC24-6B78-E93D-1238-39E14A698BE7}"/>
              </a:ext>
            </a:extLst>
          </p:cNvPr>
          <p:cNvSpPr>
            <a:spLocks noGrp="1" noChangeArrowheads="1"/>
          </p:cNvSpPr>
          <p:nvPr>
            <p:ph type="title"/>
          </p:nvPr>
        </p:nvSpPr>
        <p:spPr>
          <a:xfrm>
            <a:off x="2852738" y="228600"/>
            <a:ext cx="6486525" cy="914400"/>
          </a:xfrm>
        </p:spPr>
        <p:txBody>
          <a:bodyPr/>
          <a:lstStyle/>
          <a:p>
            <a:pPr algn="ctr" eaLnBrk="1" hangingPunct="1"/>
            <a:r>
              <a:rPr lang="en-US" sz="3600" dirty="0">
                <a:effectLst>
                  <a:outerShdw blurRad="38100" dist="38100" dir="2700000" algn="tl">
                    <a:srgbClr val="000000">
                      <a:alpha val="43137"/>
                    </a:srgbClr>
                  </a:outerShdw>
                </a:effectLst>
              </a:rPr>
              <a:t>2 Thessalonians </a:t>
            </a:r>
            <a:r>
              <a:rPr lang="en-US" sz="3600" dirty="0">
                <a:effectLst>
                  <a:outerShdw blurRad="38100" dist="38100" dir="2700000" algn="tl">
                    <a:srgbClr val="000000">
                      <a:alpha val="43137"/>
                    </a:srgbClr>
                  </a:outerShdw>
                </a:effectLst>
                <a:cs typeface="Calibri" panose="020F0502020204030204" pitchFamily="34" charset="0"/>
              </a:rPr>
              <a:t>2:3a</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Why Physical Departure?</a:t>
            </a:r>
          </a:p>
        </p:txBody>
      </p:sp>
      <p:sp>
        <p:nvSpPr>
          <p:cNvPr id="161795" name="Rectangle 3">
            <a:extLst>
              <a:ext uri="{FF2B5EF4-FFF2-40B4-BE49-F238E27FC236}">
                <a16:creationId xmlns:a16="http://schemas.microsoft.com/office/drawing/2014/main" id="{10BDADC7-E545-F78F-2B0F-551CC1E1ACD4}"/>
              </a:ext>
            </a:extLst>
          </p:cNvPr>
          <p:cNvSpPr>
            <a:spLocks noGrp="1" noChangeArrowheads="1"/>
          </p:cNvSpPr>
          <p:nvPr>
            <p:ph type="body" idx="1"/>
          </p:nvPr>
        </p:nvSpPr>
        <p:spPr>
          <a:xfrm>
            <a:off x="609600" y="1600200"/>
            <a:ext cx="9067800" cy="3962400"/>
          </a:xfrm>
        </p:spPr>
        <p:txBody>
          <a:bodyPr/>
          <a:lstStyle/>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Inadequacy of spiritual departure interpretations</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Reasons favoring physical departure</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Answering the objections </a:t>
            </a:r>
          </a:p>
        </p:txBody>
      </p:sp>
      <p:pic>
        <p:nvPicPr>
          <p:cNvPr id="2" name="Picture 1">
            <a:extLst>
              <a:ext uri="{FF2B5EF4-FFF2-40B4-BE49-F238E27FC236}">
                <a16:creationId xmlns:a16="http://schemas.microsoft.com/office/drawing/2014/main" id="{ADB311B0-E2EA-0408-9B7C-85A99CE3EAF4}"/>
              </a:ext>
            </a:extLst>
          </p:cNvPr>
          <p:cNvPicPr>
            <a:picLocks noChangeAspect="1"/>
          </p:cNvPicPr>
          <p:nvPr/>
        </p:nvPicPr>
        <p:blipFill>
          <a:blip r:embed="rId2"/>
          <a:stretch>
            <a:fillRect/>
          </a:stretch>
        </p:blipFill>
        <p:spPr>
          <a:xfrm>
            <a:off x="7239000" y="2438400"/>
            <a:ext cx="4334256" cy="3657600"/>
          </a:xfrm>
          <a:prstGeom prst="rect">
            <a:avLst/>
          </a:prstGeom>
        </p:spPr>
      </p:pic>
    </p:spTree>
    <p:extLst>
      <p:ext uri="{BB962C8B-B14F-4D97-AF65-F5344CB8AC3E}">
        <p14:creationId xmlns:p14="http://schemas.microsoft.com/office/powerpoint/2010/main" val="228935344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F45DB4-CDBC-49FB-891D-9E44C81B13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609600" y="2"/>
            <a:ext cx="10972800" cy="3077766"/>
          </a:xfrm>
          <a:prstGeom prst="rect">
            <a:avLst/>
          </a:prstGeom>
        </p:spPr>
        <p:txBody>
          <a:bodyPr wrap="square">
            <a:spAutoFit/>
          </a:bodyPr>
          <a:lstStyle/>
          <a:p>
            <a:pPr algn="ctr" defTabSz="685783" eaLnBrk="1" hangingPunct="1">
              <a:spcBef>
                <a:spcPts val="0"/>
              </a:spcBef>
              <a:spcAft>
                <a:spcPts val="9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mj-cs"/>
              </a:rPr>
              <a:t>2 Thessalonians 2:3</a:t>
            </a:r>
          </a:p>
          <a:p>
            <a:pPr lvl="0" algn="just"/>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“Let no one in any way deceive you, for </a:t>
            </a:r>
            <a:r>
              <a:rPr lang="en-US" sz="36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will not come</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unless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apostasy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departure</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comes first, and the man of lawlessness is revealed, the son of destruction.”</a:t>
            </a:r>
          </a:p>
        </p:txBody>
      </p:sp>
      <p:pic>
        <p:nvPicPr>
          <p:cNvPr id="5" name="Picture 4">
            <a:extLst>
              <a:ext uri="{FF2B5EF4-FFF2-40B4-BE49-F238E27FC236}">
                <a16:creationId xmlns:a16="http://schemas.microsoft.com/office/drawing/2014/main" id="{4B81A8E9-54A0-4773-8616-95CCE27280F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60396" y="3048000"/>
            <a:ext cx="1471215" cy="1828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698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FF34F32-DD65-BEF3-713C-9183C9B582AA}"/>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867867DB-3336-A82A-5092-027B8B3D1E49}"/>
              </a:ext>
            </a:extLst>
          </p:cNvPr>
          <p:cNvSpPr>
            <a:spLocks noGrp="1" noChangeArrowheads="1"/>
          </p:cNvSpPr>
          <p:nvPr>
            <p:ph type="title"/>
          </p:nvPr>
        </p:nvSpPr>
        <p:spPr>
          <a:xfrm>
            <a:off x="2852738" y="228600"/>
            <a:ext cx="6486525" cy="914400"/>
          </a:xfrm>
        </p:spPr>
        <p:txBody>
          <a:bodyPr/>
          <a:lstStyle/>
          <a:p>
            <a:pPr algn="ctr" eaLnBrk="1" hangingPunct="1"/>
            <a:r>
              <a:rPr lang="en-US" sz="3600" dirty="0">
                <a:effectLst>
                  <a:outerShdw blurRad="38100" dist="38100" dir="2700000" algn="tl">
                    <a:srgbClr val="000000">
                      <a:alpha val="43137"/>
                    </a:srgbClr>
                  </a:outerShdw>
                </a:effectLst>
              </a:rPr>
              <a:t>2 Thessalonians </a:t>
            </a:r>
            <a:r>
              <a:rPr lang="en-US" sz="3600" dirty="0">
                <a:effectLst>
                  <a:outerShdw blurRad="38100" dist="38100" dir="2700000" algn="tl">
                    <a:srgbClr val="000000">
                      <a:alpha val="43137"/>
                    </a:srgbClr>
                  </a:outerShdw>
                </a:effectLst>
                <a:cs typeface="Calibri" panose="020F0502020204030204" pitchFamily="34" charset="0"/>
              </a:rPr>
              <a:t>2:3a</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Why Physical Departure?</a:t>
            </a:r>
          </a:p>
        </p:txBody>
      </p:sp>
      <p:sp>
        <p:nvSpPr>
          <p:cNvPr id="161795" name="Rectangle 3">
            <a:extLst>
              <a:ext uri="{FF2B5EF4-FFF2-40B4-BE49-F238E27FC236}">
                <a16:creationId xmlns:a16="http://schemas.microsoft.com/office/drawing/2014/main" id="{FEF8FEF1-8E12-E968-2845-578FA3B0E48A}"/>
              </a:ext>
            </a:extLst>
          </p:cNvPr>
          <p:cNvSpPr>
            <a:spLocks noGrp="1" noChangeArrowheads="1"/>
          </p:cNvSpPr>
          <p:nvPr>
            <p:ph type="body" idx="1"/>
          </p:nvPr>
        </p:nvSpPr>
        <p:spPr>
          <a:xfrm>
            <a:off x="609600" y="1600200"/>
            <a:ext cx="9067800" cy="3962400"/>
          </a:xfrm>
        </p:spPr>
        <p:txBody>
          <a:bodyPr/>
          <a:lstStyle/>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Inadequacy of spiritual departure interpretations</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Reasons favoring physical departure</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Answering the objections </a:t>
            </a:r>
          </a:p>
        </p:txBody>
      </p:sp>
      <p:pic>
        <p:nvPicPr>
          <p:cNvPr id="2" name="Picture 1">
            <a:extLst>
              <a:ext uri="{FF2B5EF4-FFF2-40B4-BE49-F238E27FC236}">
                <a16:creationId xmlns:a16="http://schemas.microsoft.com/office/drawing/2014/main" id="{C1039737-46BF-1431-6F4D-EC651E010AB2}"/>
              </a:ext>
            </a:extLst>
          </p:cNvPr>
          <p:cNvPicPr>
            <a:picLocks noChangeAspect="1"/>
          </p:cNvPicPr>
          <p:nvPr/>
        </p:nvPicPr>
        <p:blipFill>
          <a:blip r:embed="rId2"/>
          <a:stretch>
            <a:fillRect/>
          </a:stretch>
        </p:blipFill>
        <p:spPr>
          <a:xfrm>
            <a:off x="7239000" y="2438400"/>
            <a:ext cx="4334256" cy="3657600"/>
          </a:xfrm>
          <a:prstGeom prst="rect">
            <a:avLst/>
          </a:prstGeom>
        </p:spPr>
      </p:pic>
    </p:spTree>
    <p:extLst>
      <p:ext uri="{BB962C8B-B14F-4D97-AF65-F5344CB8AC3E}">
        <p14:creationId xmlns:p14="http://schemas.microsoft.com/office/powerpoint/2010/main" val="1478521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503E9BC2-097D-4482-B305-0199410D881A}"/>
              </a:ext>
            </a:extLst>
          </p:cNvPr>
          <p:cNvSpPr>
            <a:spLocks noGrp="1" noChangeArrowheads="1"/>
          </p:cNvSpPr>
          <p:nvPr>
            <p:ph type="title"/>
          </p:nvPr>
        </p:nvSpPr>
        <p:spPr>
          <a:xfrm>
            <a:off x="3276600" y="211138"/>
            <a:ext cx="53340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Spiritual Departure Options</a:t>
            </a:r>
          </a:p>
        </p:txBody>
      </p:sp>
      <p:sp>
        <p:nvSpPr>
          <p:cNvPr id="15363" name="Rectangle 3">
            <a:extLst>
              <a:ext uri="{FF2B5EF4-FFF2-40B4-BE49-F238E27FC236}">
                <a16:creationId xmlns:a16="http://schemas.microsoft.com/office/drawing/2014/main" id="{280F5711-5D05-454D-826E-06FA546AD0C4}"/>
              </a:ext>
            </a:extLst>
          </p:cNvPr>
          <p:cNvSpPr>
            <a:spLocks noGrp="1" noChangeArrowheads="1"/>
          </p:cNvSpPr>
          <p:nvPr>
            <p:ph type="body" idx="1"/>
          </p:nvPr>
        </p:nvSpPr>
        <p:spPr>
          <a:xfrm>
            <a:off x="2511934" y="1600200"/>
            <a:ext cx="7168132" cy="2701924"/>
          </a:xfrm>
        </p:spPr>
        <p:txBody>
          <a:bodyPr/>
          <a:lstStyle/>
          <a:p>
            <a:pPr marL="514350" indent="-514350" eaLnBrk="1" hangingPunct="1">
              <a:spcBef>
                <a:spcPts val="0"/>
              </a:spcBef>
              <a:spcAft>
                <a:spcPts val="2400"/>
              </a:spcAft>
              <a:buSzPct val="100000"/>
              <a:buFont typeface="+mj-lt"/>
              <a:buAutoNum type="arabicPeriod"/>
              <a:defRPr/>
            </a:pPr>
            <a:r>
              <a:rPr lang="en-US" dirty="0">
                <a:cs typeface="Calibri" panose="020F0502020204030204" pitchFamily="34" charset="0"/>
              </a:rPr>
              <a:t>Apostasy of the Church (pre-rapture) </a:t>
            </a:r>
            <a:endParaRPr lang="en-US" dirty="0">
              <a:latin typeface="Calibri" panose="020F0502020204030204" pitchFamily="34" charset="0"/>
              <a:cs typeface="Calibri" panose="020F0502020204030204" pitchFamily="34" charset="0"/>
            </a:endParaRPr>
          </a:p>
          <a:p>
            <a:pPr marL="514350" indent="-514350" eaLnBrk="1" hangingPunct="1">
              <a:spcBef>
                <a:spcPts val="0"/>
              </a:spcBef>
              <a:spcAft>
                <a:spcPts val="2400"/>
              </a:spcAft>
              <a:buSzPct val="100000"/>
              <a:buFont typeface="+mj-lt"/>
              <a:buAutoNum type="arabicPeriod"/>
              <a:defRPr/>
            </a:pPr>
            <a:r>
              <a:rPr lang="en-US" dirty="0">
                <a:cs typeface="Calibri" panose="020F0502020204030204" pitchFamily="34" charset="0"/>
              </a:rPr>
              <a:t>Apostasy of the World (post-rapture)</a:t>
            </a:r>
          </a:p>
          <a:p>
            <a:pPr marL="514350" indent="-514350" eaLnBrk="1" hangingPunct="1">
              <a:spcBef>
                <a:spcPts val="0"/>
              </a:spcBef>
              <a:spcAft>
                <a:spcPts val="2400"/>
              </a:spcAft>
              <a:buSzPct val="100000"/>
              <a:buFont typeface="+mj-lt"/>
              <a:buAutoNum type="arabicPeriod"/>
              <a:defRPr/>
            </a:pPr>
            <a:r>
              <a:rPr lang="en-US" dirty="0">
                <a:latin typeface="Calibri" panose="020F0502020204030204" pitchFamily="34" charset="0"/>
                <a:cs typeface="Calibri" panose="020F0502020204030204" pitchFamily="34" charset="0"/>
              </a:rPr>
              <a:t>Apostasy of Israel (Dan. 9:27)</a:t>
            </a:r>
          </a:p>
        </p:txBody>
      </p:sp>
      <p:pic>
        <p:nvPicPr>
          <p:cNvPr id="2" name="Picture 4">
            <a:extLst>
              <a:ext uri="{FF2B5EF4-FFF2-40B4-BE49-F238E27FC236}">
                <a16:creationId xmlns:a16="http://schemas.microsoft.com/office/drawing/2014/main" id="{B8DDCD57-CE03-A4A1-A609-B070AF870D9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76268" y="4267200"/>
            <a:ext cx="1839464" cy="2286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0796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503E9BC2-097D-4482-B305-0199410D881A}"/>
              </a:ext>
            </a:extLst>
          </p:cNvPr>
          <p:cNvSpPr>
            <a:spLocks noGrp="1" noChangeArrowheads="1"/>
          </p:cNvSpPr>
          <p:nvPr>
            <p:ph type="title"/>
          </p:nvPr>
        </p:nvSpPr>
        <p:spPr>
          <a:xfrm>
            <a:off x="3276600" y="211138"/>
            <a:ext cx="53340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Spiritual Departure Options</a:t>
            </a:r>
          </a:p>
        </p:txBody>
      </p:sp>
      <p:sp>
        <p:nvSpPr>
          <p:cNvPr id="15363" name="Rectangle 3">
            <a:extLst>
              <a:ext uri="{FF2B5EF4-FFF2-40B4-BE49-F238E27FC236}">
                <a16:creationId xmlns:a16="http://schemas.microsoft.com/office/drawing/2014/main" id="{280F5711-5D05-454D-826E-06FA546AD0C4}"/>
              </a:ext>
            </a:extLst>
          </p:cNvPr>
          <p:cNvSpPr>
            <a:spLocks noGrp="1" noChangeArrowheads="1"/>
          </p:cNvSpPr>
          <p:nvPr>
            <p:ph type="body" idx="1"/>
          </p:nvPr>
        </p:nvSpPr>
        <p:spPr>
          <a:xfrm>
            <a:off x="2511934" y="1600200"/>
            <a:ext cx="7168132" cy="2701924"/>
          </a:xfrm>
        </p:spPr>
        <p:txBody>
          <a:bodyPr/>
          <a:lstStyle/>
          <a:p>
            <a:pPr marL="514350" indent="-514350" eaLnBrk="1" hangingPunct="1">
              <a:spcBef>
                <a:spcPts val="0"/>
              </a:spcBef>
              <a:spcAft>
                <a:spcPts val="2400"/>
              </a:spcAft>
              <a:buSzPct val="100000"/>
              <a:buFont typeface="+mj-lt"/>
              <a:buAutoNum type="arabicPeriod"/>
              <a:defRPr/>
            </a:pPr>
            <a:r>
              <a:rPr lang="en-US" b="1" u="sng" dirty="0">
                <a:solidFill>
                  <a:srgbClr val="FFFFCC"/>
                </a:solidFill>
                <a:cs typeface="Calibri" panose="020F0502020204030204" pitchFamily="34" charset="0"/>
              </a:rPr>
              <a:t>Apostasy of the Church (pre-rapture) </a:t>
            </a:r>
          </a:p>
          <a:p>
            <a:pPr marL="514350" indent="-514350" eaLnBrk="1" hangingPunct="1">
              <a:spcBef>
                <a:spcPts val="0"/>
              </a:spcBef>
              <a:spcAft>
                <a:spcPts val="2400"/>
              </a:spcAft>
              <a:buSzPct val="100000"/>
              <a:buFont typeface="+mj-lt"/>
              <a:buAutoNum type="arabicPeriod"/>
              <a:defRPr/>
            </a:pPr>
            <a:r>
              <a:rPr lang="en-US" dirty="0">
                <a:cs typeface="Calibri" panose="020F0502020204030204" pitchFamily="34" charset="0"/>
              </a:rPr>
              <a:t>Apostasy of the World (post-rapture)</a:t>
            </a:r>
          </a:p>
          <a:p>
            <a:pPr marL="514350" indent="-514350" eaLnBrk="1" hangingPunct="1">
              <a:spcBef>
                <a:spcPts val="0"/>
              </a:spcBef>
              <a:spcAft>
                <a:spcPts val="2400"/>
              </a:spcAft>
              <a:buSzPct val="100000"/>
              <a:buFont typeface="+mj-lt"/>
              <a:buAutoNum type="arabicPeriod"/>
              <a:defRPr/>
            </a:pPr>
            <a:r>
              <a:rPr lang="en-US" dirty="0">
                <a:latin typeface="Calibri" panose="020F0502020204030204" pitchFamily="34" charset="0"/>
                <a:cs typeface="Calibri" panose="020F0502020204030204" pitchFamily="34" charset="0"/>
              </a:rPr>
              <a:t>Apostasy of Israel (Dan. 9:27)</a:t>
            </a:r>
          </a:p>
        </p:txBody>
      </p:sp>
      <p:pic>
        <p:nvPicPr>
          <p:cNvPr id="2" name="Picture 4">
            <a:extLst>
              <a:ext uri="{FF2B5EF4-FFF2-40B4-BE49-F238E27FC236}">
                <a16:creationId xmlns:a16="http://schemas.microsoft.com/office/drawing/2014/main" id="{B8DDCD57-CE03-A4A1-A609-B070AF870D9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76268" y="4267200"/>
            <a:ext cx="1839464" cy="2286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306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75221E-03A5-EFD7-81A0-8562484E716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609600" y="2"/>
            <a:ext cx="10972800" cy="3052118"/>
          </a:xfrm>
          <a:prstGeom prst="rect">
            <a:avLst/>
          </a:prstGeom>
        </p:spPr>
        <p:txBody>
          <a:bodyPr wrap="square">
            <a:spAutoFit/>
          </a:bodyPr>
          <a:lstStyle/>
          <a:p>
            <a:pPr algn="ctr" defTabSz="685783" eaLnBrk="1" hangingPunct="1">
              <a:spcBef>
                <a:spcPts val="0"/>
              </a:spcBef>
              <a:spcAft>
                <a:spcPts val="9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mj-cs"/>
              </a:rPr>
              <a:t>2 Thessalonians 2:3</a:t>
            </a:r>
          </a:p>
          <a:p>
            <a:pPr lvl="0" algn="just"/>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“Let no one in any way deceive you, for </a:t>
            </a:r>
            <a:r>
              <a:rPr lang="en-US" sz="36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will not come</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unless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apostasy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comes first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prōton</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man of lawlessness is revealed, the son of destruction.”</a:t>
            </a:r>
          </a:p>
        </p:txBody>
      </p:sp>
      <p:pic>
        <p:nvPicPr>
          <p:cNvPr id="5" name="Picture 4">
            <a:extLst>
              <a:ext uri="{FF2B5EF4-FFF2-40B4-BE49-F238E27FC236}">
                <a16:creationId xmlns:a16="http://schemas.microsoft.com/office/drawing/2014/main" id="{4B81A8E9-54A0-4773-8616-95CCE27280F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60396" y="3048000"/>
            <a:ext cx="1471215" cy="1828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6832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570911"/>
            <a:ext cx="10972800" cy="5105400"/>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“‘Let no one deceive you in anyway, for that day will not come unless </a:t>
            </a:r>
            <a:r>
              <a:rPr lang="en-US" b="1" i="1" u="sng" dirty="0">
                <a:solidFill>
                  <a:srgbClr val="FFFFCC"/>
                </a:solidFill>
                <a:effectLst>
                  <a:outerShdw blurRad="38100" dist="38100" dir="2700000" algn="tl">
                    <a:srgbClr val="000000">
                      <a:alpha val="43137"/>
                    </a:srgbClr>
                  </a:outerShdw>
                </a:effectLst>
              </a:rPr>
              <a:t>the departure</a:t>
            </a:r>
            <a:r>
              <a:rPr lang="en-US" dirty="0">
                <a:effectLst>
                  <a:outerShdw blurRad="38100" dist="38100" dir="2700000" algn="tl">
                    <a:srgbClr val="000000">
                      <a:alpha val="43137"/>
                    </a:srgbClr>
                  </a:outerShdw>
                </a:effectLst>
              </a:rPr>
              <a:t> comes first and the man of lawlessness is revealed, the man doomed to destruction.’….The Greek </a:t>
            </a:r>
            <a:r>
              <a:rPr lang="en-US" i="1" dirty="0">
                <a:effectLst>
                  <a:outerShdw blurRad="38100" dist="38100" dir="2700000" algn="tl">
                    <a:srgbClr val="000000">
                      <a:alpha val="43137"/>
                    </a:srgbClr>
                  </a:outerShdw>
                </a:effectLst>
              </a:rPr>
              <a:t>Apostasy</a:t>
            </a:r>
            <a:r>
              <a:rPr lang="en-US" dirty="0">
                <a:effectLst>
                  <a:outerShdw blurRad="38100" dist="38100" dir="2700000" algn="tl">
                    <a:srgbClr val="000000">
                      <a:alpha val="43137"/>
                    </a:srgbClr>
                  </a:outerShdw>
                </a:effectLst>
              </a:rPr>
              <a:t> means a departure, as does its verb </a:t>
            </a:r>
            <a:r>
              <a:rPr lang="en-US" i="1" dirty="0">
                <a:effectLst>
                  <a:outerShdw blurRad="38100" dist="38100" dir="2700000" algn="tl">
                    <a:srgbClr val="000000">
                      <a:alpha val="43137"/>
                    </a:srgbClr>
                  </a:outerShdw>
                </a:effectLst>
              </a:rPr>
              <a:t>aphistēmi</a:t>
            </a:r>
            <a:r>
              <a:rPr lang="en-US" dirty="0">
                <a:effectLst>
                  <a:outerShdw blurRad="38100" dist="38100" dir="2700000" algn="tl">
                    <a:srgbClr val="000000">
                      <a:alpha val="43137"/>
                    </a:srgbClr>
                  </a:outerShdw>
                </a:effectLst>
              </a:rPr>
              <a:t>. It can refer to </a:t>
            </a:r>
            <a:r>
              <a:rPr lang="en-US" b="1" u="sng" dirty="0">
                <a:solidFill>
                  <a:srgbClr val="FFFFCC"/>
                </a:solidFill>
                <a:effectLst>
                  <a:outerShdw blurRad="38100" dist="38100" dir="2700000" algn="tl">
                    <a:srgbClr val="000000">
                      <a:alpha val="43137"/>
                    </a:srgbClr>
                  </a:outerShdw>
                </a:effectLst>
              </a:rPr>
              <a:t>a physical departure</a:t>
            </a:r>
            <a:r>
              <a:rPr lang="en-US" dirty="0">
                <a:effectLst>
                  <a:outerShdw blurRad="38100" dist="38100" dir="2700000" algn="tl">
                    <a:srgbClr val="000000">
                      <a:alpha val="43137"/>
                    </a:srgbClr>
                  </a:outerShdw>
                </a:effectLst>
              </a:rPr>
              <a:t>, a spiritual departure, or a rebellion. The rapture of Christians would be a physical departure, which is supported by his announced subject in 2:1, ‘our gathering together unto him’ (cf. 1 Th. 4:13-18). Otherwise, Paul never returned to his declared topic in a lapse of thought, which raises questions. Only two other versions so render it: GNV &amp; WEB.”</a:t>
            </a:r>
            <a:endParaRPr lang="en-US" dirty="0">
              <a:effectLst>
                <a:outerShdw blurRad="38100" dist="38100" dir="2700000" algn="tl">
                  <a:srgbClr val="000000">
                    <a:alpha val="43137"/>
                  </a:srgbClr>
                </a:outerShdw>
              </a:effectLst>
              <a:cs typeface="Calibri" panose="020F0502020204030204" pitchFamily="34" charset="0"/>
            </a:endParaRPr>
          </a:p>
        </p:txBody>
      </p:sp>
      <p:sp>
        <p:nvSpPr>
          <p:cNvPr id="5" name="TextBox 4">
            <a:extLst>
              <a:ext uri="{FF2B5EF4-FFF2-40B4-BE49-F238E27FC236}">
                <a16:creationId xmlns:a16="http://schemas.microsoft.com/office/drawing/2014/main" id="{98F9BB36-70E6-493B-AD4B-AA0049E498F2}"/>
              </a:ext>
            </a:extLst>
          </p:cNvPr>
          <p:cNvSpPr txBox="1"/>
          <p:nvPr/>
        </p:nvSpPr>
        <p:spPr>
          <a:xfrm>
            <a:off x="3086100" y="247472"/>
            <a:ext cx="6019800" cy="1277273"/>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 Gordon Olson </a:t>
            </a:r>
          </a:p>
          <a:p>
            <a:pPr algn="ctr"/>
            <a:r>
              <a:rPr lang="en-U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C. Gordon Olson, </a:t>
            </a:r>
            <a:r>
              <a:rPr lang="en-US" sz="18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The Resurrection New Testament</a:t>
            </a:r>
            <a:r>
              <a:rPr lang="en-U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(Lynchburg, VA: Global Gospel Publishers, 2017), 261, n. B.</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34470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503E9BC2-097D-4482-B305-0199410D881A}"/>
              </a:ext>
            </a:extLst>
          </p:cNvPr>
          <p:cNvSpPr>
            <a:spLocks noGrp="1" noChangeArrowheads="1"/>
          </p:cNvSpPr>
          <p:nvPr>
            <p:ph type="title"/>
          </p:nvPr>
        </p:nvSpPr>
        <p:spPr>
          <a:xfrm>
            <a:off x="3276600" y="211138"/>
            <a:ext cx="53340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Spiritual Departure Options</a:t>
            </a:r>
          </a:p>
        </p:txBody>
      </p:sp>
      <p:sp>
        <p:nvSpPr>
          <p:cNvPr id="15363" name="Rectangle 3">
            <a:extLst>
              <a:ext uri="{FF2B5EF4-FFF2-40B4-BE49-F238E27FC236}">
                <a16:creationId xmlns:a16="http://schemas.microsoft.com/office/drawing/2014/main" id="{280F5711-5D05-454D-826E-06FA546AD0C4}"/>
              </a:ext>
            </a:extLst>
          </p:cNvPr>
          <p:cNvSpPr>
            <a:spLocks noGrp="1" noChangeArrowheads="1"/>
          </p:cNvSpPr>
          <p:nvPr>
            <p:ph type="body" idx="1"/>
          </p:nvPr>
        </p:nvSpPr>
        <p:spPr>
          <a:xfrm>
            <a:off x="2511934" y="1600200"/>
            <a:ext cx="7168132" cy="2701924"/>
          </a:xfrm>
        </p:spPr>
        <p:txBody>
          <a:bodyPr/>
          <a:lstStyle/>
          <a:p>
            <a:pPr marL="514350" indent="-514350" eaLnBrk="1" hangingPunct="1">
              <a:spcBef>
                <a:spcPts val="0"/>
              </a:spcBef>
              <a:spcAft>
                <a:spcPts val="2400"/>
              </a:spcAft>
              <a:buSzPct val="100000"/>
              <a:buFont typeface="+mj-lt"/>
              <a:buAutoNum type="arabicPeriod"/>
              <a:defRPr/>
            </a:pPr>
            <a:r>
              <a:rPr lang="en-US" dirty="0">
                <a:cs typeface="Calibri" panose="020F0502020204030204" pitchFamily="34" charset="0"/>
              </a:rPr>
              <a:t>Apostasy of the Church (pre-rapture) </a:t>
            </a:r>
          </a:p>
          <a:p>
            <a:pPr marL="514350" indent="-514350" eaLnBrk="1" hangingPunct="1">
              <a:spcBef>
                <a:spcPts val="0"/>
              </a:spcBef>
              <a:spcAft>
                <a:spcPts val="2400"/>
              </a:spcAft>
              <a:buSzPct val="100000"/>
              <a:buFont typeface="+mj-lt"/>
              <a:buAutoNum type="arabicPeriod"/>
              <a:defRPr/>
            </a:pPr>
            <a:r>
              <a:rPr lang="en-US" b="1" u="sng" dirty="0">
                <a:solidFill>
                  <a:srgbClr val="FFFFCC"/>
                </a:solidFill>
                <a:cs typeface="Calibri" panose="020F0502020204030204" pitchFamily="34" charset="0"/>
              </a:rPr>
              <a:t>Apostasy of the World (post-rapture)</a:t>
            </a:r>
          </a:p>
          <a:p>
            <a:pPr marL="514350" indent="-514350" eaLnBrk="1" hangingPunct="1">
              <a:spcBef>
                <a:spcPts val="0"/>
              </a:spcBef>
              <a:spcAft>
                <a:spcPts val="2400"/>
              </a:spcAft>
              <a:buSzPct val="100000"/>
              <a:buFont typeface="+mj-lt"/>
              <a:buAutoNum type="arabicPeriod"/>
              <a:defRPr/>
            </a:pPr>
            <a:r>
              <a:rPr lang="en-US" dirty="0">
                <a:latin typeface="Calibri" panose="020F0502020204030204" pitchFamily="34" charset="0"/>
                <a:cs typeface="Calibri" panose="020F0502020204030204" pitchFamily="34" charset="0"/>
              </a:rPr>
              <a:t>Apostasy of Israel (Dan. 9:27)</a:t>
            </a:r>
          </a:p>
        </p:txBody>
      </p:sp>
      <p:pic>
        <p:nvPicPr>
          <p:cNvPr id="2" name="Picture 4">
            <a:extLst>
              <a:ext uri="{FF2B5EF4-FFF2-40B4-BE49-F238E27FC236}">
                <a16:creationId xmlns:a16="http://schemas.microsoft.com/office/drawing/2014/main" id="{B8DDCD57-CE03-A4A1-A609-B070AF870D9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76268" y="4267200"/>
            <a:ext cx="1839464" cy="2286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303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9E9A81-823B-45AC-A273-A4ADCF033FE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88805" y="200888"/>
            <a:ext cx="8614395" cy="64562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7" name="Rectangle 3">
            <a:extLst>
              <a:ext uri="{FF2B5EF4-FFF2-40B4-BE49-F238E27FC236}">
                <a16:creationId xmlns:a16="http://schemas.microsoft.com/office/drawing/2014/main" id="{FF0BEFCB-D3A3-F09E-8CEB-42034D957271}"/>
              </a:ext>
            </a:extLst>
          </p:cNvPr>
          <p:cNvSpPr>
            <a:spLocks noGrp="1" noChangeArrowheads="1"/>
          </p:cNvSpPr>
          <p:nvPr>
            <p:ph type="body" idx="1"/>
          </p:nvPr>
        </p:nvSpPr>
        <p:spPr>
          <a:xfrm>
            <a:off x="2971800" y="1371600"/>
            <a:ext cx="6248400" cy="5257800"/>
          </a:xfrm>
        </p:spPr>
        <p:txBody>
          <a:bodyPr/>
          <a:lstStyle/>
          <a:p>
            <a:pPr marL="457200" indent="-457200" eaLnBrk="1" hangingPunct="1">
              <a:spcBef>
                <a:spcPts val="0"/>
              </a:spcBef>
              <a:spcAft>
                <a:spcPts val="1200"/>
              </a:spcAft>
              <a:defRPr/>
            </a:pPr>
            <a:r>
              <a:rPr lang="en-US" sz="2800" dirty="0">
                <a:effectLst>
                  <a:outerShdw blurRad="38100" dist="38100" dir="2700000" algn="tl">
                    <a:srgbClr val="000000">
                      <a:alpha val="43137"/>
                    </a:srgbClr>
                  </a:outerShdw>
                </a:effectLst>
              </a:rPr>
              <a:t>Lost (Luke 19:10)</a:t>
            </a:r>
          </a:p>
          <a:p>
            <a:pPr marL="457200" indent="-457200" eaLnBrk="1" hangingPunct="1">
              <a:spcBef>
                <a:spcPts val="0"/>
              </a:spcBef>
              <a:spcAft>
                <a:spcPts val="1200"/>
              </a:spcAft>
              <a:defRPr/>
            </a:pPr>
            <a:r>
              <a:rPr lang="en-US" sz="2800" dirty="0">
                <a:effectLst>
                  <a:outerShdw blurRad="38100" dist="38100" dir="2700000" algn="tl">
                    <a:srgbClr val="000000">
                      <a:alpha val="43137"/>
                    </a:srgbClr>
                  </a:outerShdw>
                </a:effectLst>
              </a:rPr>
              <a:t>Perishing (John 3:16)</a:t>
            </a:r>
          </a:p>
          <a:p>
            <a:pPr marL="457200" indent="-457200" eaLnBrk="1" hangingPunct="1">
              <a:spcBef>
                <a:spcPts val="0"/>
              </a:spcBef>
              <a:spcAft>
                <a:spcPts val="1200"/>
              </a:spcAft>
              <a:defRPr/>
            </a:pPr>
            <a:r>
              <a:rPr lang="en-US" sz="2800" dirty="0">
                <a:effectLst>
                  <a:outerShdw blurRad="38100" dist="38100" dir="2700000" algn="tl">
                    <a:srgbClr val="000000">
                      <a:alpha val="43137"/>
                    </a:srgbClr>
                  </a:outerShdw>
                </a:effectLst>
              </a:rPr>
              <a:t>Condemned (John 3:18)</a:t>
            </a:r>
          </a:p>
          <a:p>
            <a:pPr marL="457200" indent="-457200" eaLnBrk="1" hangingPunct="1">
              <a:spcBef>
                <a:spcPts val="0"/>
              </a:spcBef>
              <a:spcAft>
                <a:spcPts val="1200"/>
              </a:spcAft>
              <a:defRPr/>
            </a:pPr>
            <a:r>
              <a:rPr lang="en-US" sz="2800" dirty="0">
                <a:effectLst>
                  <a:outerShdw blurRad="38100" dist="38100" dir="2700000" algn="tl">
                    <a:srgbClr val="000000">
                      <a:alpha val="43137"/>
                    </a:srgbClr>
                  </a:outerShdw>
                </a:effectLst>
              </a:rPr>
              <a:t>Lovers of darkness/evil (John 3:19-21)</a:t>
            </a:r>
          </a:p>
          <a:p>
            <a:pPr marL="457200" indent="-457200" eaLnBrk="1" hangingPunct="1">
              <a:spcBef>
                <a:spcPts val="0"/>
              </a:spcBef>
              <a:spcAft>
                <a:spcPts val="1200"/>
              </a:spcAft>
              <a:defRPr/>
            </a:pPr>
            <a:r>
              <a:rPr lang="en-US" sz="2800" dirty="0">
                <a:effectLst>
                  <a:outerShdw blurRad="38100" dist="38100" dir="2700000" algn="tl">
                    <a:srgbClr val="000000">
                      <a:alpha val="43137"/>
                    </a:srgbClr>
                  </a:outerShdw>
                </a:effectLst>
              </a:rPr>
              <a:t>Under divine wrath (John 3:36)</a:t>
            </a:r>
          </a:p>
          <a:p>
            <a:pPr marL="457200" indent="-457200" eaLnBrk="1" hangingPunct="1">
              <a:spcBef>
                <a:spcPts val="0"/>
              </a:spcBef>
              <a:spcAft>
                <a:spcPts val="1200"/>
              </a:spcAft>
              <a:defRPr/>
            </a:pPr>
            <a:r>
              <a:rPr lang="en-US" sz="2800" dirty="0">
                <a:effectLst>
                  <a:outerShdw blurRad="38100" dist="38100" dir="2700000" algn="tl">
                    <a:srgbClr val="000000">
                      <a:alpha val="43137"/>
                    </a:srgbClr>
                  </a:outerShdw>
                </a:effectLst>
              </a:rPr>
              <a:t>Without spiritual life (John 3:36)</a:t>
            </a:r>
          </a:p>
          <a:p>
            <a:pPr marL="457200" indent="-457200" eaLnBrk="1" hangingPunct="1">
              <a:spcBef>
                <a:spcPts val="0"/>
              </a:spcBef>
              <a:spcAft>
                <a:spcPts val="1200"/>
              </a:spcAft>
              <a:defRPr/>
            </a:pPr>
            <a:r>
              <a:rPr lang="en-US" sz="2800" dirty="0">
                <a:effectLst>
                  <a:outerShdw blurRad="38100" dist="38100" dir="2700000" algn="tl">
                    <a:srgbClr val="000000">
                      <a:alpha val="43137"/>
                    </a:srgbClr>
                  </a:outerShdw>
                </a:effectLst>
              </a:rPr>
              <a:t>Of their father the devil (John 8:44)</a:t>
            </a:r>
          </a:p>
          <a:p>
            <a:pPr marL="457200" indent="-457200" eaLnBrk="1" hangingPunct="1">
              <a:spcBef>
                <a:spcPts val="0"/>
              </a:spcBef>
              <a:spcAft>
                <a:spcPts val="1200"/>
              </a:spcAft>
              <a:defRPr/>
            </a:pPr>
            <a:r>
              <a:rPr lang="en-US" sz="2800" dirty="0">
                <a:effectLst>
                  <a:outerShdw blurRad="38100" dist="38100" dir="2700000" algn="tl">
                    <a:srgbClr val="000000">
                      <a:alpha val="43137"/>
                    </a:srgbClr>
                  </a:outerShdw>
                </a:effectLst>
              </a:rPr>
              <a:t>Dead (Eph 2:1)</a:t>
            </a:r>
          </a:p>
          <a:p>
            <a:pPr marL="457200" indent="-457200" eaLnBrk="1" hangingPunct="1">
              <a:spcBef>
                <a:spcPts val="0"/>
              </a:spcBef>
              <a:spcAft>
                <a:spcPts val="1200"/>
              </a:spcAft>
              <a:defRPr/>
            </a:pPr>
            <a:r>
              <a:rPr lang="en-US" sz="2800" dirty="0">
                <a:effectLst>
                  <a:outerShdw blurRad="38100" dist="38100" dir="2700000" algn="tl">
                    <a:srgbClr val="000000">
                      <a:alpha val="43137"/>
                    </a:srgbClr>
                  </a:outerShdw>
                </a:effectLst>
              </a:rPr>
              <a:t>Demonically energized (Eph 2:2)</a:t>
            </a:r>
          </a:p>
        </p:txBody>
      </p:sp>
      <p:sp>
        <p:nvSpPr>
          <p:cNvPr id="4" name="TextBox 3">
            <a:extLst>
              <a:ext uri="{FF2B5EF4-FFF2-40B4-BE49-F238E27FC236}">
                <a16:creationId xmlns:a16="http://schemas.microsoft.com/office/drawing/2014/main" id="{DE4990C9-CE75-72B4-1E9A-38437ADD3816}"/>
              </a:ext>
            </a:extLst>
          </p:cNvPr>
          <p:cNvSpPr txBox="1"/>
          <p:nvPr/>
        </p:nvSpPr>
        <p:spPr>
          <a:xfrm>
            <a:off x="609600" y="228600"/>
            <a:ext cx="10972800" cy="1031051"/>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God’s Estimate of the Lost</a:t>
            </a:r>
          </a:p>
          <a:p>
            <a:pPr algn="ctr"/>
            <a:r>
              <a:rPr lang="en-US" sz="2000" dirty="0">
                <a:effectLst>
                  <a:outerShdw blurRad="38100" dist="38100" dir="2700000" algn="tl">
                    <a:srgbClr val="000000">
                      <a:alpha val="43137"/>
                    </a:srgbClr>
                  </a:outerShdw>
                </a:effectLst>
                <a:latin typeface="Calibri" panose="020F0502020204030204" pitchFamily="34" charset="0"/>
                <a:cs typeface="+mn-cs"/>
              </a:rPr>
              <a:t>Robert P. Lightner, </a:t>
            </a:r>
            <a:r>
              <a:rPr lang="en-US" sz="2000" i="1" dirty="0">
                <a:effectLst>
                  <a:outerShdw blurRad="38100" dist="38100" dir="2700000" algn="tl">
                    <a:srgbClr val="000000">
                      <a:alpha val="43137"/>
                    </a:srgbClr>
                  </a:outerShdw>
                </a:effectLst>
                <a:latin typeface="Calibri" panose="020F0502020204030204" pitchFamily="34" charset="0"/>
                <a:cs typeface="+mn-cs"/>
              </a:rPr>
              <a:t>Sin, the Savior, and Salvation, </a:t>
            </a:r>
            <a:r>
              <a:rPr lang="en-US" sz="2000" dirty="0" err="1">
                <a:effectLst>
                  <a:outerShdw blurRad="38100" dist="38100" dir="2700000" algn="tl">
                    <a:srgbClr val="000000">
                      <a:alpha val="43137"/>
                    </a:srgbClr>
                  </a:outerShdw>
                </a:effectLst>
                <a:latin typeface="Calibri" panose="020F0502020204030204" pitchFamily="34" charset="0"/>
                <a:cs typeface="+mn-cs"/>
              </a:rPr>
              <a:t>pps</a:t>
            </a:r>
            <a:r>
              <a:rPr lang="en-US" sz="2000" dirty="0">
                <a:effectLst>
                  <a:outerShdw blurRad="38100" dist="38100" dir="2700000" algn="tl">
                    <a:srgbClr val="000000">
                      <a:alpha val="43137"/>
                    </a:srgbClr>
                  </a:outerShdw>
                </a:effectLst>
                <a:latin typeface="Calibri" panose="020F0502020204030204" pitchFamily="34" charset="0"/>
                <a:cs typeface="+mn-cs"/>
              </a:rPr>
              <a:t>. 42-43</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1" name="Rectangle 3">
            <a:extLst>
              <a:ext uri="{FF2B5EF4-FFF2-40B4-BE49-F238E27FC236}">
                <a16:creationId xmlns:a16="http://schemas.microsoft.com/office/drawing/2014/main" id="{A2288C24-1AD7-1FDD-5840-133BFDED40D4}"/>
              </a:ext>
            </a:extLst>
          </p:cNvPr>
          <p:cNvSpPr>
            <a:spLocks noGrp="1" noChangeArrowheads="1"/>
          </p:cNvSpPr>
          <p:nvPr>
            <p:ph type="body" idx="1"/>
          </p:nvPr>
        </p:nvSpPr>
        <p:spPr>
          <a:xfrm>
            <a:off x="2438400" y="1371600"/>
            <a:ext cx="9220200" cy="5181600"/>
          </a:xfrm>
        </p:spPr>
        <p:txBody>
          <a:bodyPr/>
          <a:lstStyle/>
          <a:p>
            <a:pPr marL="457200" indent="-457200" eaLnBrk="1" hangingPunct="1">
              <a:spcBef>
                <a:spcPts val="0"/>
              </a:spcBef>
              <a:spcAft>
                <a:spcPts val="1200"/>
              </a:spcAft>
              <a:defRPr/>
            </a:pPr>
            <a:r>
              <a:rPr lang="en-US" sz="2800" dirty="0">
                <a:effectLst>
                  <a:outerShdw blurRad="38100" dist="38100" dir="2700000" algn="tl">
                    <a:srgbClr val="000000">
                      <a:alpha val="43137"/>
                    </a:srgbClr>
                  </a:outerShdw>
                </a:effectLst>
              </a:rPr>
              <a:t>Depraved (Eph 2:3a)</a:t>
            </a:r>
          </a:p>
          <a:p>
            <a:pPr marL="457200" indent="-457200" eaLnBrk="1" hangingPunct="1">
              <a:spcBef>
                <a:spcPts val="0"/>
              </a:spcBef>
              <a:spcAft>
                <a:spcPts val="1200"/>
              </a:spcAft>
              <a:defRPr/>
            </a:pPr>
            <a:r>
              <a:rPr lang="en-US" sz="2800" dirty="0">
                <a:effectLst>
                  <a:outerShdw blurRad="38100" dist="38100" dir="2700000" algn="tl">
                    <a:srgbClr val="000000">
                      <a:alpha val="43137"/>
                    </a:srgbClr>
                  </a:outerShdw>
                </a:effectLst>
              </a:rPr>
              <a:t>Doomed (Eph 2:3b)</a:t>
            </a:r>
          </a:p>
          <a:p>
            <a:pPr marL="457200" indent="-457200" eaLnBrk="1" hangingPunct="1">
              <a:spcBef>
                <a:spcPts val="0"/>
              </a:spcBef>
              <a:spcAft>
                <a:spcPts val="1200"/>
              </a:spcAft>
              <a:defRPr/>
            </a:pPr>
            <a:r>
              <a:rPr lang="en-US" sz="2800" dirty="0">
                <a:effectLst>
                  <a:outerShdw blurRad="38100" dist="38100" dir="2700000" algn="tl">
                    <a:srgbClr val="000000">
                      <a:alpha val="43137"/>
                    </a:srgbClr>
                  </a:outerShdw>
                </a:effectLst>
              </a:rPr>
              <a:t>Held captive (Col 1:13; 2 Tim. 26; Acts 26:17-18)</a:t>
            </a:r>
          </a:p>
          <a:p>
            <a:pPr marL="457200" indent="-457200" eaLnBrk="1" hangingPunct="1">
              <a:spcBef>
                <a:spcPts val="0"/>
              </a:spcBef>
              <a:spcAft>
                <a:spcPts val="1200"/>
              </a:spcAft>
              <a:defRPr/>
            </a:pPr>
            <a:r>
              <a:rPr lang="en-US" sz="2800" dirty="0">
                <a:effectLst>
                  <a:outerShdw blurRad="38100" dist="38100" dir="2700000" algn="tl">
                    <a:srgbClr val="000000">
                      <a:alpha val="43137"/>
                    </a:srgbClr>
                  </a:outerShdw>
                </a:effectLst>
              </a:rPr>
              <a:t>Unable to receive truth (1 Cor. 2:14; 2 Cor. 4:3-4)</a:t>
            </a:r>
          </a:p>
          <a:p>
            <a:pPr marL="457200" indent="-457200" eaLnBrk="1" hangingPunct="1">
              <a:spcBef>
                <a:spcPts val="0"/>
              </a:spcBef>
              <a:spcAft>
                <a:spcPts val="1200"/>
              </a:spcAft>
              <a:defRPr/>
            </a:pPr>
            <a:r>
              <a:rPr lang="en-US" sz="2800" dirty="0">
                <a:effectLst>
                  <a:outerShdw blurRad="38100" dist="38100" dir="2700000" algn="tl">
                    <a:srgbClr val="000000">
                      <a:alpha val="43137"/>
                    </a:srgbClr>
                  </a:outerShdw>
                </a:effectLst>
              </a:rPr>
              <a:t>Under the control of Satan’s world system (1 John 5:19)</a:t>
            </a:r>
          </a:p>
          <a:p>
            <a:pPr marL="457200" indent="-457200" eaLnBrk="1" hangingPunct="1">
              <a:spcBef>
                <a:spcPts val="0"/>
              </a:spcBef>
              <a:spcAft>
                <a:spcPts val="1200"/>
              </a:spcAft>
              <a:defRPr/>
            </a:pPr>
            <a:r>
              <a:rPr lang="en-US" sz="2800" dirty="0">
                <a:effectLst>
                  <a:outerShdw blurRad="38100" dist="38100" dir="2700000" algn="tl">
                    <a:srgbClr val="000000">
                      <a:alpha val="43137"/>
                    </a:srgbClr>
                  </a:outerShdw>
                </a:effectLst>
              </a:rPr>
              <a:t>Filled with all unrighteousness (Rom 1:29-32)</a:t>
            </a:r>
          </a:p>
          <a:p>
            <a:pPr marL="457200" indent="-457200" eaLnBrk="1" hangingPunct="1">
              <a:spcBef>
                <a:spcPts val="0"/>
              </a:spcBef>
              <a:spcAft>
                <a:spcPts val="1200"/>
              </a:spcAft>
              <a:defRPr/>
            </a:pPr>
            <a:r>
              <a:rPr lang="en-US" sz="2800" dirty="0">
                <a:effectLst>
                  <a:outerShdw blurRad="38100" dist="38100" dir="2700000" algn="tl">
                    <a:srgbClr val="000000">
                      <a:alpha val="43137"/>
                    </a:srgbClr>
                  </a:outerShdw>
                </a:effectLst>
              </a:rPr>
              <a:t>Unable to seek God (Rom 3:10-18)</a:t>
            </a:r>
          </a:p>
          <a:p>
            <a:pPr marL="457200" indent="-457200" eaLnBrk="1" hangingPunct="1">
              <a:spcBef>
                <a:spcPts val="0"/>
              </a:spcBef>
              <a:spcAft>
                <a:spcPts val="1200"/>
              </a:spcAft>
              <a:defRPr/>
            </a:pPr>
            <a:r>
              <a:rPr lang="en-US" sz="2800" dirty="0">
                <a:effectLst>
                  <a:outerShdw blurRad="38100" dist="38100" dir="2700000" algn="tl">
                    <a:srgbClr val="000000">
                      <a:alpha val="43137"/>
                    </a:srgbClr>
                  </a:outerShdw>
                </a:effectLst>
              </a:rPr>
              <a:t>Conceived in iniquity (Ps 51:5)</a:t>
            </a:r>
          </a:p>
          <a:p>
            <a:pPr marL="457200" indent="-457200" eaLnBrk="1" hangingPunct="1">
              <a:spcBef>
                <a:spcPts val="0"/>
              </a:spcBef>
              <a:spcAft>
                <a:spcPts val="1200"/>
              </a:spcAft>
              <a:defRPr/>
            </a:pPr>
            <a:r>
              <a:rPr lang="en-US" sz="2800" dirty="0">
                <a:effectLst>
                  <a:outerShdw blurRad="38100" dist="38100" dir="2700000" algn="tl">
                    <a:srgbClr val="000000">
                      <a:alpha val="43137"/>
                    </a:srgbClr>
                  </a:outerShdw>
                </a:effectLst>
              </a:rPr>
              <a:t>Desperately wicked (Jer. 17:9)</a:t>
            </a:r>
          </a:p>
        </p:txBody>
      </p:sp>
      <p:sp>
        <p:nvSpPr>
          <p:cNvPr id="3" name="TextBox 2">
            <a:extLst>
              <a:ext uri="{FF2B5EF4-FFF2-40B4-BE49-F238E27FC236}">
                <a16:creationId xmlns:a16="http://schemas.microsoft.com/office/drawing/2014/main" id="{260E536C-303D-E206-C21F-E380BA783BB5}"/>
              </a:ext>
            </a:extLst>
          </p:cNvPr>
          <p:cNvSpPr txBox="1"/>
          <p:nvPr/>
        </p:nvSpPr>
        <p:spPr>
          <a:xfrm>
            <a:off x="609600" y="228600"/>
            <a:ext cx="10972800" cy="1031051"/>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God’s Estimate of the Lost</a:t>
            </a:r>
          </a:p>
          <a:p>
            <a:pPr algn="ctr"/>
            <a:r>
              <a:rPr lang="en-US" sz="2000" dirty="0">
                <a:effectLst>
                  <a:outerShdw blurRad="38100" dist="38100" dir="2700000" algn="tl">
                    <a:srgbClr val="000000">
                      <a:alpha val="43137"/>
                    </a:srgbClr>
                  </a:outerShdw>
                </a:effectLst>
                <a:latin typeface="Calibri" panose="020F0502020204030204" pitchFamily="34" charset="0"/>
                <a:cs typeface="+mn-cs"/>
              </a:rPr>
              <a:t>Robert P. Lightner, </a:t>
            </a:r>
            <a:r>
              <a:rPr lang="en-US" sz="2000" i="1" dirty="0">
                <a:effectLst>
                  <a:outerShdw blurRad="38100" dist="38100" dir="2700000" algn="tl">
                    <a:srgbClr val="000000">
                      <a:alpha val="43137"/>
                    </a:srgbClr>
                  </a:outerShdw>
                </a:effectLst>
                <a:latin typeface="Calibri" panose="020F0502020204030204" pitchFamily="34" charset="0"/>
                <a:cs typeface="+mn-cs"/>
              </a:rPr>
              <a:t>Sin, the Savior, and Salvation, </a:t>
            </a:r>
            <a:r>
              <a:rPr lang="en-US" sz="2000" dirty="0" err="1">
                <a:effectLst>
                  <a:outerShdw blurRad="38100" dist="38100" dir="2700000" algn="tl">
                    <a:srgbClr val="000000">
                      <a:alpha val="43137"/>
                    </a:srgbClr>
                  </a:outerShdw>
                </a:effectLst>
                <a:latin typeface="Calibri" panose="020F0502020204030204" pitchFamily="34" charset="0"/>
                <a:cs typeface="+mn-cs"/>
              </a:rPr>
              <a:t>pps</a:t>
            </a:r>
            <a:r>
              <a:rPr lang="en-US" sz="2000" dirty="0">
                <a:effectLst>
                  <a:outerShdw blurRad="38100" dist="38100" dir="2700000" algn="tl">
                    <a:srgbClr val="000000">
                      <a:alpha val="43137"/>
                    </a:srgbClr>
                  </a:outerShdw>
                </a:effectLst>
                <a:latin typeface="Calibri" panose="020F0502020204030204" pitchFamily="34" charset="0"/>
                <a:cs typeface="+mn-cs"/>
              </a:rPr>
              <a:t>. 42-43</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503E9BC2-097D-4482-B305-0199410D881A}"/>
              </a:ext>
            </a:extLst>
          </p:cNvPr>
          <p:cNvSpPr>
            <a:spLocks noGrp="1" noChangeArrowheads="1"/>
          </p:cNvSpPr>
          <p:nvPr>
            <p:ph type="title"/>
          </p:nvPr>
        </p:nvSpPr>
        <p:spPr>
          <a:xfrm>
            <a:off x="3276600" y="211138"/>
            <a:ext cx="53340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Spiritual Departure Options</a:t>
            </a:r>
          </a:p>
        </p:txBody>
      </p:sp>
      <p:sp>
        <p:nvSpPr>
          <p:cNvPr id="15363" name="Rectangle 3">
            <a:extLst>
              <a:ext uri="{FF2B5EF4-FFF2-40B4-BE49-F238E27FC236}">
                <a16:creationId xmlns:a16="http://schemas.microsoft.com/office/drawing/2014/main" id="{280F5711-5D05-454D-826E-06FA546AD0C4}"/>
              </a:ext>
            </a:extLst>
          </p:cNvPr>
          <p:cNvSpPr>
            <a:spLocks noGrp="1" noChangeArrowheads="1"/>
          </p:cNvSpPr>
          <p:nvPr>
            <p:ph type="body" idx="1"/>
          </p:nvPr>
        </p:nvSpPr>
        <p:spPr>
          <a:xfrm>
            <a:off x="2511934" y="1600200"/>
            <a:ext cx="7168132" cy="2701924"/>
          </a:xfrm>
        </p:spPr>
        <p:txBody>
          <a:bodyPr/>
          <a:lstStyle/>
          <a:p>
            <a:pPr marL="514350" indent="-514350" eaLnBrk="1" hangingPunct="1">
              <a:spcBef>
                <a:spcPts val="0"/>
              </a:spcBef>
              <a:spcAft>
                <a:spcPts val="2400"/>
              </a:spcAft>
              <a:buSzPct val="100000"/>
              <a:buFont typeface="+mj-lt"/>
              <a:buAutoNum type="arabicPeriod"/>
              <a:defRPr/>
            </a:pPr>
            <a:r>
              <a:rPr lang="en-US" dirty="0">
                <a:cs typeface="Calibri" panose="020F0502020204030204" pitchFamily="34" charset="0"/>
              </a:rPr>
              <a:t>Apostasy of the Church (pre-rapture) </a:t>
            </a:r>
          </a:p>
          <a:p>
            <a:pPr marL="514350" indent="-514350" eaLnBrk="1" hangingPunct="1">
              <a:spcBef>
                <a:spcPts val="0"/>
              </a:spcBef>
              <a:spcAft>
                <a:spcPts val="2400"/>
              </a:spcAft>
              <a:buSzPct val="100000"/>
              <a:buFont typeface="+mj-lt"/>
              <a:buAutoNum type="arabicPeriod"/>
              <a:defRPr/>
            </a:pPr>
            <a:r>
              <a:rPr lang="en-US" dirty="0">
                <a:cs typeface="Calibri" panose="020F0502020204030204" pitchFamily="34" charset="0"/>
              </a:rPr>
              <a:t>Apostasy of the World (post-rapture)</a:t>
            </a:r>
          </a:p>
          <a:p>
            <a:pPr marL="514350" indent="-514350" eaLnBrk="1" hangingPunct="1">
              <a:spcBef>
                <a:spcPts val="0"/>
              </a:spcBef>
              <a:spcAft>
                <a:spcPts val="2400"/>
              </a:spcAft>
              <a:buSzPct val="100000"/>
              <a:buFont typeface="+mj-lt"/>
              <a:buAutoNum type="arabicPeriod"/>
              <a:defRPr/>
            </a:pPr>
            <a:r>
              <a:rPr lang="en-US" b="1" u="sng" dirty="0">
                <a:solidFill>
                  <a:srgbClr val="FFFFCC"/>
                </a:solidFill>
                <a:cs typeface="Calibri" panose="020F0502020204030204" pitchFamily="34" charset="0"/>
              </a:rPr>
              <a:t>Apostasy of Israel (Dan. 9:27)</a:t>
            </a:r>
          </a:p>
        </p:txBody>
      </p:sp>
      <p:pic>
        <p:nvPicPr>
          <p:cNvPr id="2" name="Picture 4">
            <a:extLst>
              <a:ext uri="{FF2B5EF4-FFF2-40B4-BE49-F238E27FC236}">
                <a16:creationId xmlns:a16="http://schemas.microsoft.com/office/drawing/2014/main" id="{B8DDCD57-CE03-A4A1-A609-B070AF870D9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76268" y="4267200"/>
            <a:ext cx="1839464" cy="2286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80072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045" y="457200"/>
            <a:ext cx="9369910" cy="5943600"/>
          </a:xfrm>
          <a:prstGeom prst="rect">
            <a:avLst/>
          </a:prstGeom>
          <a:ln w="28575">
            <a:solidFill>
              <a:srgbClr val="FFFFCC"/>
            </a:solidFill>
          </a:ln>
        </p:spPr>
      </p:pic>
    </p:spTree>
    <p:extLst>
      <p:ext uri="{BB962C8B-B14F-4D97-AF65-F5344CB8AC3E}">
        <p14:creationId xmlns:p14="http://schemas.microsoft.com/office/powerpoint/2010/main" val="21196850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CE9DA2-6F3D-0820-A882-90C74F1B80F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134147" name="Rectangle 1"/>
          <p:cNvSpPr>
            <a:spLocks noChangeArrowheads="1"/>
          </p:cNvSpPr>
          <p:nvPr/>
        </p:nvSpPr>
        <p:spPr bwMode="auto">
          <a:xfrm>
            <a:off x="609600" y="0"/>
            <a:ext cx="10972800" cy="2562240"/>
          </a:xfrm>
          <a:prstGeom prst="rect">
            <a:avLst/>
          </a:prstGeom>
          <a:noFill/>
          <a:ln w="28575">
            <a:noFill/>
            <a:miter lim="800000"/>
            <a:headEnd/>
            <a:tailEnd/>
          </a:ln>
        </p:spPr>
        <p:txBody>
          <a:bodyPr wrap="square">
            <a:spAutoFit/>
          </a:bodyPr>
          <a:lstStyle/>
          <a:p>
            <a:pPr algn="ctr" defTabSz="685783" eaLnBrk="1" hangingPunct="1">
              <a:spcBef>
                <a:spcPts val="0"/>
              </a:spcBef>
              <a:spcAft>
                <a:spcPts val="900"/>
              </a:spcAft>
              <a:buClr>
                <a:schemeClr val="tx2"/>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ea typeface="+mj-ea"/>
                <a:cs typeface="+mj-cs"/>
              </a:rPr>
              <a:t>Matthew 12:24</a:t>
            </a:r>
          </a:p>
          <a:p>
            <a:pPr algn="just">
              <a:spcBef>
                <a:spcPts val="600"/>
              </a:spcBef>
              <a:spcAft>
                <a:spcPts val="600"/>
              </a:spcAft>
            </a:pPr>
            <a:r>
              <a:rPr lang="en-US" altLang="en-US" sz="3600" kern="0" dirty="0">
                <a:latin typeface="Calibri" panose="020F0502020204030204" pitchFamily="34" charset="0"/>
              </a:rPr>
              <a:t>“</a:t>
            </a:r>
            <a:r>
              <a:rPr lang="en-US" sz="3600" dirty="0">
                <a:latin typeface="Calibri" panose="020F0502020204030204" pitchFamily="34" charset="0"/>
              </a:rPr>
              <a:t>But when the Pharisees heard </a:t>
            </a:r>
            <a:r>
              <a:rPr lang="en-US" sz="3600" i="1" dirty="0">
                <a:latin typeface="Calibri" panose="020F0502020204030204" pitchFamily="34" charset="0"/>
              </a:rPr>
              <a:t>this</a:t>
            </a:r>
            <a:r>
              <a:rPr lang="en-US" sz="3600" dirty="0">
                <a:latin typeface="Calibri" panose="020F0502020204030204" pitchFamily="34" charset="0"/>
              </a:rPr>
              <a:t>, they said, “‘This man casts out demons only by </a:t>
            </a:r>
            <a:r>
              <a:rPr lang="en-US" sz="3600" dirty="0" err="1">
                <a:latin typeface="Calibri" panose="020F0502020204030204" pitchFamily="34" charset="0"/>
              </a:rPr>
              <a:t>Beelzebul</a:t>
            </a:r>
            <a:r>
              <a:rPr lang="en-US" sz="3600" dirty="0">
                <a:latin typeface="Calibri" panose="020F0502020204030204" pitchFamily="34" charset="0"/>
              </a:rPr>
              <a:t> the ruler of the demons.’”</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0" y="2667000"/>
            <a:ext cx="3048000" cy="2286000"/>
          </a:xfrm>
          <a:prstGeom prst="ellipse">
            <a:avLst/>
          </a:prstGeom>
          <a:ln>
            <a:noFill/>
          </a:ln>
          <a:effectLst>
            <a:softEdge rad="112500"/>
          </a:effectLst>
        </p:spPr>
      </p:pic>
    </p:spTree>
    <p:extLst>
      <p:ext uri="{BB962C8B-B14F-4D97-AF65-F5344CB8AC3E}">
        <p14:creationId xmlns:p14="http://schemas.microsoft.com/office/powerpoint/2010/main" val="40143785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909A3C8-B101-2259-BBD4-E49FB9BE435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7010262-042E-8F52-FDF3-7650FA8E61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134147" name="Rectangle 1">
            <a:extLst>
              <a:ext uri="{FF2B5EF4-FFF2-40B4-BE49-F238E27FC236}">
                <a16:creationId xmlns:a16="http://schemas.microsoft.com/office/drawing/2014/main" id="{79ACEF26-D7E0-711F-3AC3-0CBB8BBBB857}"/>
              </a:ext>
            </a:extLst>
          </p:cNvPr>
          <p:cNvSpPr>
            <a:spLocks noChangeArrowheads="1"/>
          </p:cNvSpPr>
          <p:nvPr/>
        </p:nvSpPr>
        <p:spPr bwMode="auto">
          <a:xfrm>
            <a:off x="609600" y="0"/>
            <a:ext cx="10972800" cy="2562240"/>
          </a:xfrm>
          <a:prstGeom prst="rect">
            <a:avLst/>
          </a:prstGeom>
          <a:noFill/>
          <a:ln w="28575">
            <a:noFill/>
            <a:miter lim="800000"/>
            <a:headEnd/>
            <a:tailEnd/>
          </a:ln>
        </p:spPr>
        <p:txBody>
          <a:bodyPr wrap="square">
            <a:spAutoFit/>
          </a:bodyPr>
          <a:lstStyle/>
          <a:p>
            <a:pPr algn="ctr" defTabSz="685783" eaLnBrk="1" hangingPunct="1">
              <a:spcBef>
                <a:spcPts val="0"/>
              </a:spcBef>
              <a:spcAft>
                <a:spcPts val="900"/>
              </a:spcAft>
              <a:buClr>
                <a:schemeClr val="tx2"/>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ea typeface="+mj-ea"/>
                <a:cs typeface="+mj-cs"/>
              </a:rPr>
              <a:t>John 5:43</a:t>
            </a:r>
          </a:p>
          <a:p>
            <a:pPr algn="just">
              <a:spcBef>
                <a:spcPts val="600"/>
              </a:spcBef>
              <a:spcAft>
                <a:spcPts val="600"/>
              </a:spcAft>
            </a:pPr>
            <a:r>
              <a:rPr lang="en-US" altLang="en-US" sz="3600" dirty="0">
                <a:latin typeface="Calibri" panose="020F0502020204030204" pitchFamily="34" charset="0"/>
              </a:rPr>
              <a:t>“</a:t>
            </a:r>
            <a:r>
              <a:rPr lang="en-US" sz="3600" dirty="0">
                <a:latin typeface="Calibri" panose="020F0502020204030204" pitchFamily="34" charset="0"/>
              </a:rPr>
              <a:t>I have come in My Father’s name, and you do not receive Me; if another comes in his own name, you will receive him.”</a:t>
            </a:r>
          </a:p>
        </p:txBody>
      </p:sp>
      <p:pic>
        <p:nvPicPr>
          <p:cNvPr id="2" name="Picture 1">
            <a:extLst>
              <a:ext uri="{FF2B5EF4-FFF2-40B4-BE49-F238E27FC236}">
                <a16:creationId xmlns:a16="http://schemas.microsoft.com/office/drawing/2014/main" id="{C9EF04C5-089F-F6EC-7251-57876937044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0" y="2667000"/>
            <a:ext cx="3048000" cy="2286000"/>
          </a:xfrm>
          <a:prstGeom prst="ellipse">
            <a:avLst/>
          </a:prstGeom>
          <a:ln>
            <a:noFill/>
          </a:ln>
          <a:effectLst>
            <a:softEdge rad="112500"/>
          </a:effectLst>
        </p:spPr>
      </p:pic>
    </p:spTree>
    <p:extLst>
      <p:ext uri="{BB962C8B-B14F-4D97-AF65-F5344CB8AC3E}">
        <p14:creationId xmlns:p14="http://schemas.microsoft.com/office/powerpoint/2010/main" val="14002419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D1AC733-CED9-AA63-6128-0C3228D26281}"/>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4698B2F5-70D3-52EC-DA23-22F88338EB78}"/>
              </a:ext>
            </a:extLst>
          </p:cNvPr>
          <p:cNvSpPr>
            <a:spLocks noGrp="1" noChangeArrowheads="1"/>
          </p:cNvSpPr>
          <p:nvPr>
            <p:ph type="title"/>
          </p:nvPr>
        </p:nvSpPr>
        <p:spPr>
          <a:xfrm>
            <a:off x="2852738" y="228600"/>
            <a:ext cx="6486525" cy="914400"/>
          </a:xfrm>
        </p:spPr>
        <p:txBody>
          <a:bodyPr/>
          <a:lstStyle/>
          <a:p>
            <a:pPr algn="ctr" eaLnBrk="1" hangingPunct="1"/>
            <a:r>
              <a:rPr lang="en-US" sz="3600" dirty="0">
                <a:effectLst>
                  <a:outerShdw blurRad="38100" dist="38100" dir="2700000" algn="tl">
                    <a:srgbClr val="000000">
                      <a:alpha val="43137"/>
                    </a:srgbClr>
                  </a:outerShdw>
                </a:effectLst>
              </a:rPr>
              <a:t>2 Thessalonians </a:t>
            </a:r>
            <a:r>
              <a:rPr lang="en-US" sz="3600" dirty="0">
                <a:effectLst>
                  <a:outerShdw blurRad="38100" dist="38100" dir="2700000" algn="tl">
                    <a:srgbClr val="000000">
                      <a:alpha val="43137"/>
                    </a:srgbClr>
                  </a:outerShdw>
                </a:effectLst>
                <a:cs typeface="Calibri" panose="020F0502020204030204" pitchFamily="34" charset="0"/>
              </a:rPr>
              <a:t>2:3a</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Why Physical Departure?</a:t>
            </a:r>
          </a:p>
        </p:txBody>
      </p:sp>
      <p:sp>
        <p:nvSpPr>
          <p:cNvPr id="161795" name="Rectangle 3">
            <a:extLst>
              <a:ext uri="{FF2B5EF4-FFF2-40B4-BE49-F238E27FC236}">
                <a16:creationId xmlns:a16="http://schemas.microsoft.com/office/drawing/2014/main" id="{55E6839E-247B-211D-7162-E756DA8BD460}"/>
              </a:ext>
            </a:extLst>
          </p:cNvPr>
          <p:cNvSpPr>
            <a:spLocks noGrp="1" noChangeArrowheads="1"/>
          </p:cNvSpPr>
          <p:nvPr>
            <p:ph type="body" idx="1"/>
          </p:nvPr>
        </p:nvSpPr>
        <p:spPr>
          <a:xfrm>
            <a:off x="609600" y="1600200"/>
            <a:ext cx="9067800" cy="3962400"/>
          </a:xfrm>
        </p:spPr>
        <p:txBody>
          <a:bodyPr/>
          <a:lstStyle/>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Inadequacy of spiritual departure interpretations</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Reasons favoring physical departure</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Answering the objections </a:t>
            </a:r>
          </a:p>
        </p:txBody>
      </p:sp>
      <p:pic>
        <p:nvPicPr>
          <p:cNvPr id="2" name="Picture 1">
            <a:extLst>
              <a:ext uri="{FF2B5EF4-FFF2-40B4-BE49-F238E27FC236}">
                <a16:creationId xmlns:a16="http://schemas.microsoft.com/office/drawing/2014/main" id="{B4B51492-5751-434C-4663-AC322D0FDB87}"/>
              </a:ext>
            </a:extLst>
          </p:cNvPr>
          <p:cNvPicPr>
            <a:picLocks noChangeAspect="1"/>
          </p:cNvPicPr>
          <p:nvPr/>
        </p:nvPicPr>
        <p:blipFill>
          <a:blip r:embed="rId2"/>
          <a:stretch>
            <a:fillRect/>
          </a:stretch>
        </p:blipFill>
        <p:spPr>
          <a:xfrm>
            <a:off x="7239000" y="2438400"/>
            <a:ext cx="4334256" cy="3657600"/>
          </a:xfrm>
          <a:prstGeom prst="rect">
            <a:avLst/>
          </a:prstGeom>
        </p:spPr>
      </p:pic>
    </p:spTree>
    <p:extLst>
      <p:ext uri="{BB962C8B-B14F-4D97-AF65-F5344CB8AC3E}">
        <p14:creationId xmlns:p14="http://schemas.microsoft.com/office/powerpoint/2010/main" val="42884151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itle 4">
            <a:extLst>
              <a:ext uri="{FF2B5EF4-FFF2-40B4-BE49-F238E27FC236}">
                <a16:creationId xmlns:a16="http://schemas.microsoft.com/office/drawing/2014/main" id="{ADBB5A03-8A69-4B48-8A35-CB1C4E4814EA}"/>
              </a:ext>
            </a:extLst>
          </p:cNvPr>
          <p:cNvSpPr>
            <a:spLocks noGrp="1" noChangeArrowheads="1"/>
          </p:cNvSpPr>
          <p:nvPr>
            <p:ph type="title" idx="4294967295"/>
          </p:nvPr>
        </p:nvSpPr>
        <p:spPr>
          <a:xfrm>
            <a:off x="1524000" y="228600"/>
            <a:ext cx="9144000" cy="838200"/>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10 Reasons Favoring Physical Departure</a:t>
            </a:r>
          </a:p>
        </p:txBody>
      </p:sp>
      <p:sp>
        <p:nvSpPr>
          <p:cNvPr id="6" name="Content Placeholder 5">
            <a:extLst>
              <a:ext uri="{FF2B5EF4-FFF2-40B4-BE49-F238E27FC236}">
                <a16:creationId xmlns:a16="http://schemas.microsoft.com/office/drawing/2014/main" id="{EA5A5DD3-8FA1-4127-83F4-253C9A77B7D0}"/>
              </a:ext>
            </a:extLst>
          </p:cNvPr>
          <p:cNvSpPr>
            <a:spLocks noGrp="1"/>
          </p:cNvSpPr>
          <p:nvPr>
            <p:ph idx="4294967295"/>
          </p:nvPr>
        </p:nvSpPr>
        <p:spPr>
          <a:xfrm>
            <a:off x="1638300" y="1371600"/>
            <a:ext cx="8915400" cy="3581400"/>
          </a:xfrm>
        </p:spPr>
        <p:txBody>
          <a:bodyPr/>
          <a:lstStyle/>
          <a:p>
            <a:pPr marL="687388" indent="-687388">
              <a:spcBef>
                <a:spcPts val="0"/>
              </a:spcBef>
              <a:spcAft>
                <a:spcPts val="12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There have always been doctrinal departures</a:t>
            </a:r>
          </a:p>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Thess. was an early letter</a:t>
            </a:r>
          </a:p>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definite article before </a:t>
            </a:r>
            <a:r>
              <a:rPr lang="en-US"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endPar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Noun </a:t>
            </a:r>
            <a:r>
              <a:rPr lang="en-US"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can refer to physical departure</a:t>
            </a:r>
          </a:p>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Verb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aphistēmi</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can refer to physical departure</a:t>
            </a:r>
          </a:p>
        </p:txBody>
      </p:sp>
      <p:pic>
        <p:nvPicPr>
          <p:cNvPr id="31748" name="Picture 4">
            <a:extLst>
              <a:ext uri="{FF2B5EF4-FFF2-40B4-BE49-F238E27FC236}">
                <a16:creationId xmlns:a16="http://schemas.microsoft.com/office/drawing/2014/main" id="{FFB0A6A9-DB2F-4AB4-AA4C-8AAE097A278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60041" y="4724400"/>
            <a:ext cx="1471919"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43939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CDFB1EB-C564-8E17-51B6-6E11053DAAC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21507" name="Rectangle 3"/>
          <p:cNvSpPr>
            <a:spLocks noGrp="1" noChangeArrowheads="1"/>
          </p:cNvSpPr>
          <p:nvPr>
            <p:ph type="body" idx="1"/>
          </p:nvPr>
        </p:nvSpPr>
        <p:spPr>
          <a:xfrm>
            <a:off x="609600" y="0"/>
            <a:ext cx="10972800" cy="3048000"/>
          </a:xfrm>
        </p:spPr>
        <p:txBody>
          <a:bodyPr/>
          <a:lstStyle/>
          <a:p>
            <a:pPr marL="0" indent="0" algn="ctr" defTabSz="685783" eaLnBrk="1" hangingPunct="1">
              <a:spcBef>
                <a:spcPts val="0"/>
              </a:spcBef>
              <a:spcAft>
                <a:spcPts val="900"/>
              </a:spcAft>
              <a:buNone/>
              <a:defRPr/>
            </a:pPr>
            <a:r>
              <a:rPr lang="en-US" sz="4000" kern="1200" dirty="0">
                <a:solidFill>
                  <a:srgbClr val="00FFFF"/>
                </a:solidFill>
                <a:ea typeface="+mj-ea"/>
                <a:cs typeface="+mj-cs"/>
              </a:rPr>
              <a:t>2 Thessalonians 2:7 </a:t>
            </a:r>
          </a:p>
          <a:p>
            <a:pPr marL="0" indent="0" algn="just" eaLnBrk="1" hangingPunct="1">
              <a:spcBef>
                <a:spcPts val="0"/>
              </a:spcBef>
              <a:buNone/>
            </a:pPr>
            <a:r>
              <a:rPr lang="en-US" sz="3600" dirty="0"/>
              <a:t>“For the mystery of lawlessness </a:t>
            </a:r>
            <a:r>
              <a:rPr lang="en-US" sz="3600" b="1" u="sng" dirty="0">
                <a:solidFill>
                  <a:srgbClr val="FFFFCC"/>
                </a:solidFill>
              </a:rPr>
              <a:t>is already at work</a:t>
            </a:r>
            <a:r>
              <a:rPr lang="en-US" sz="3600" dirty="0"/>
              <a:t>; only he who now restrains </a:t>
            </a:r>
            <a:r>
              <a:rPr lang="en-US" sz="3600" i="1" dirty="0"/>
              <a:t>will do so</a:t>
            </a:r>
            <a:r>
              <a:rPr lang="en-US" sz="3600" dirty="0"/>
              <a:t> until he is taken out of the way.”</a:t>
            </a:r>
          </a:p>
        </p:txBody>
      </p:sp>
      <p:pic>
        <p:nvPicPr>
          <p:cNvPr id="3074" name="Picture 2" descr="The Restrainer | First Assembly of God Lincolnton">
            <a:extLst>
              <a:ext uri="{FF2B5EF4-FFF2-40B4-BE49-F238E27FC236}">
                <a16:creationId xmlns:a16="http://schemas.microsoft.com/office/drawing/2014/main" id="{A30A7B80-6476-AB95-AD18-080F72D5F9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6592" y="2514600"/>
            <a:ext cx="4058816" cy="2286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50131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E718B0-B333-1CAD-83EF-10FD31FFAD5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21507" name="Rectangle 3"/>
          <p:cNvSpPr>
            <a:spLocks noGrp="1" noChangeArrowheads="1"/>
          </p:cNvSpPr>
          <p:nvPr>
            <p:ph type="body" idx="1"/>
          </p:nvPr>
        </p:nvSpPr>
        <p:spPr>
          <a:xfrm>
            <a:off x="609600" y="0"/>
            <a:ext cx="10972800" cy="3048000"/>
          </a:xfrm>
        </p:spPr>
        <p:txBody>
          <a:bodyPr/>
          <a:lstStyle/>
          <a:p>
            <a:pPr marL="0" indent="0" algn="ctr" defTabSz="685783" eaLnBrk="1" hangingPunct="1">
              <a:spcBef>
                <a:spcPts val="0"/>
              </a:spcBef>
              <a:spcAft>
                <a:spcPts val="900"/>
              </a:spcAft>
              <a:buNone/>
              <a:defRPr/>
            </a:pPr>
            <a:r>
              <a:rPr lang="en-US" sz="4000" kern="1200" dirty="0">
                <a:solidFill>
                  <a:srgbClr val="00FFFF"/>
                </a:solidFill>
                <a:ea typeface="+mj-ea"/>
                <a:cs typeface="+mj-cs"/>
              </a:rPr>
              <a:t>1 John 4:3 </a:t>
            </a:r>
          </a:p>
          <a:p>
            <a:pPr marL="0" indent="0" algn="just" eaLnBrk="1" hangingPunct="1">
              <a:spcBef>
                <a:spcPts val="0"/>
              </a:spcBef>
              <a:buNone/>
            </a:pPr>
            <a:r>
              <a:rPr lang="en-US" sz="3500" dirty="0"/>
              <a:t>“and every spirit that does not confess Jesus is not from God; this is </a:t>
            </a:r>
            <a:r>
              <a:rPr lang="en-US" sz="3500" b="1" u="sng" dirty="0">
                <a:solidFill>
                  <a:srgbClr val="FFFFCC"/>
                </a:solidFill>
              </a:rPr>
              <a:t>the </a:t>
            </a:r>
            <a:r>
              <a:rPr lang="en-US" sz="3500" b="1" i="1" u="sng" dirty="0">
                <a:solidFill>
                  <a:srgbClr val="FFFFCC"/>
                </a:solidFill>
              </a:rPr>
              <a:t>spirit</a:t>
            </a:r>
            <a:r>
              <a:rPr lang="en-US" sz="3500" b="1" u="sng" dirty="0">
                <a:solidFill>
                  <a:srgbClr val="FFFFCC"/>
                </a:solidFill>
              </a:rPr>
              <a:t> of the antichrist</a:t>
            </a:r>
            <a:r>
              <a:rPr lang="en-US" sz="3500" dirty="0"/>
              <a:t>, of which you have heard that it is coming, </a:t>
            </a:r>
            <a:r>
              <a:rPr lang="en-US" sz="3500" b="1" u="sng" dirty="0">
                <a:solidFill>
                  <a:srgbClr val="FFFFCC"/>
                </a:solidFill>
              </a:rPr>
              <a:t>and now it is already in the world</a:t>
            </a:r>
            <a:r>
              <a:rPr lang="en-US" sz="3500" dirty="0"/>
              <a:t>.”</a:t>
            </a:r>
          </a:p>
        </p:txBody>
      </p:sp>
      <p:pic>
        <p:nvPicPr>
          <p:cNvPr id="4098" name="Picture 2" descr="The Spirit of Antichrist | Michael Ensey - YouTube">
            <a:extLst>
              <a:ext uri="{FF2B5EF4-FFF2-40B4-BE49-F238E27FC236}">
                <a16:creationId xmlns:a16="http://schemas.microsoft.com/office/drawing/2014/main" id="{14FEF350-2F53-88C4-69BA-008802830D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0" y="2514600"/>
            <a:ext cx="4064000" cy="2286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073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2F4B24-F7A3-6425-124E-7C3DEB3D4F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8914" name="Rectangle 3"/>
          <p:cNvSpPr>
            <a:spLocks noChangeArrowheads="1"/>
          </p:cNvSpPr>
          <p:nvPr/>
        </p:nvSpPr>
        <p:spPr bwMode="auto">
          <a:xfrm>
            <a:off x="609600" y="1"/>
            <a:ext cx="109728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783" eaLnBrk="1" hangingPunct="1">
              <a:spcBef>
                <a:spcPts val="0"/>
              </a:spcBef>
              <a:spcAft>
                <a:spcPts val="9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mj-cs"/>
              </a:rPr>
              <a:t>2 Thessalonians 2:2</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you not be quickly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shaken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your composure or be disturbed either by a spirit or a message 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letter as if from us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the effect that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day of the Lord has come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7" name="Picture 4">
            <a:extLst>
              <a:ext uri="{FF2B5EF4-FFF2-40B4-BE49-F238E27FC236}">
                <a16:creationId xmlns:a16="http://schemas.microsoft.com/office/drawing/2014/main" id="{F2B1142E-80B7-434D-8660-B3E9023C053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60394" y="3048000"/>
            <a:ext cx="1471213" cy="1828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52628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F838EB0-1084-2639-E646-67F34D7B2F9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21507" name="Rectangle 3"/>
          <p:cNvSpPr>
            <a:spLocks noGrp="1" noChangeArrowheads="1"/>
          </p:cNvSpPr>
          <p:nvPr>
            <p:ph type="body" idx="1"/>
          </p:nvPr>
        </p:nvSpPr>
        <p:spPr>
          <a:xfrm>
            <a:off x="609600" y="0"/>
            <a:ext cx="10972800" cy="3048000"/>
          </a:xfrm>
        </p:spPr>
        <p:txBody>
          <a:bodyPr/>
          <a:lstStyle/>
          <a:p>
            <a:pPr marL="0" indent="0" algn="ctr" defTabSz="685783" eaLnBrk="1" hangingPunct="1">
              <a:spcBef>
                <a:spcPts val="0"/>
              </a:spcBef>
              <a:spcAft>
                <a:spcPts val="900"/>
              </a:spcAft>
              <a:buNone/>
              <a:defRPr/>
            </a:pPr>
            <a:r>
              <a:rPr lang="en-US" sz="4000" kern="1200" dirty="0">
                <a:solidFill>
                  <a:srgbClr val="00FFFF"/>
                </a:solidFill>
                <a:ea typeface="+mj-ea"/>
                <a:cs typeface="+mj-cs"/>
              </a:rPr>
              <a:t>Acts 19:10</a:t>
            </a:r>
          </a:p>
          <a:p>
            <a:pPr marL="0" indent="0" algn="just" eaLnBrk="1" hangingPunct="1">
              <a:spcBef>
                <a:spcPts val="0"/>
              </a:spcBef>
              <a:buNone/>
            </a:pPr>
            <a:r>
              <a:rPr lang="en-US" sz="3600" dirty="0"/>
              <a:t>“This took place for two years, so that </a:t>
            </a:r>
            <a:r>
              <a:rPr lang="en-US" sz="3600" b="1" u="sng" dirty="0">
                <a:solidFill>
                  <a:srgbClr val="FFFFCC"/>
                </a:solidFill>
              </a:rPr>
              <a:t>all who lived in Asia heard the word of the Lord</a:t>
            </a:r>
            <a:r>
              <a:rPr lang="en-US" sz="3600" dirty="0"/>
              <a:t>, both Jews and Greeks.”</a:t>
            </a:r>
          </a:p>
        </p:txBody>
      </p:sp>
      <p:pic>
        <p:nvPicPr>
          <p:cNvPr id="1026" name="Picture 2" descr="Paul teaching at the school of Tyrannus Archives - Thinking on Scripture">
            <a:extLst>
              <a:ext uri="{FF2B5EF4-FFF2-40B4-BE49-F238E27FC236}">
                <a16:creationId xmlns:a16="http://schemas.microsoft.com/office/drawing/2014/main" id="{EF315540-53C5-FC34-09D6-899660D614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2899" y="2490787"/>
            <a:ext cx="2866203" cy="2286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58715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B6F426-AE16-6CDE-8A1E-1E22847AFB4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21507" name="Rectangle 3"/>
          <p:cNvSpPr>
            <a:spLocks noGrp="1" noChangeArrowheads="1"/>
          </p:cNvSpPr>
          <p:nvPr>
            <p:ph type="body" idx="1"/>
          </p:nvPr>
        </p:nvSpPr>
        <p:spPr>
          <a:xfrm>
            <a:off x="609600" y="0"/>
            <a:ext cx="10972800" cy="3048000"/>
          </a:xfrm>
        </p:spPr>
        <p:txBody>
          <a:bodyPr/>
          <a:lstStyle/>
          <a:p>
            <a:pPr marL="0" indent="0" algn="ctr" defTabSz="685783" eaLnBrk="1" hangingPunct="1">
              <a:spcBef>
                <a:spcPts val="0"/>
              </a:spcBef>
              <a:spcAft>
                <a:spcPts val="900"/>
              </a:spcAft>
              <a:buNone/>
              <a:defRPr/>
            </a:pPr>
            <a:r>
              <a:rPr lang="en-US" sz="4000" kern="1200" dirty="0">
                <a:solidFill>
                  <a:srgbClr val="00FFFF"/>
                </a:solidFill>
                <a:ea typeface="+mj-ea"/>
                <a:cs typeface="+mj-cs"/>
              </a:rPr>
              <a:t>2 Timothy 1:15 </a:t>
            </a:r>
          </a:p>
          <a:p>
            <a:pPr marL="0" indent="0" algn="just" eaLnBrk="1" hangingPunct="1">
              <a:spcBef>
                <a:spcPts val="0"/>
              </a:spcBef>
              <a:buNone/>
            </a:pPr>
            <a:r>
              <a:rPr lang="en-US" sz="3600" dirty="0"/>
              <a:t>“You are aware of the fact that </a:t>
            </a:r>
            <a:r>
              <a:rPr lang="en-US" sz="3600" b="1" u="sng" dirty="0">
                <a:solidFill>
                  <a:srgbClr val="FFFFCC"/>
                </a:solidFill>
              </a:rPr>
              <a:t>all who are in Asia turned away from me,</a:t>
            </a:r>
            <a:r>
              <a:rPr lang="en-US" sz="3600" dirty="0"/>
              <a:t> among whom are </a:t>
            </a:r>
            <a:r>
              <a:rPr lang="en-US" sz="3600" dirty="0" err="1"/>
              <a:t>Phygelus</a:t>
            </a:r>
            <a:r>
              <a:rPr lang="en-US" sz="3600" dirty="0"/>
              <a:t> and Hermogenes.”</a:t>
            </a:r>
          </a:p>
        </p:txBody>
      </p:sp>
      <p:pic>
        <p:nvPicPr>
          <p:cNvPr id="2050" name="Picture 2" descr="5 Reasons You Should Embrace Rejection - Copyblogger">
            <a:extLst>
              <a:ext uri="{FF2B5EF4-FFF2-40B4-BE49-F238E27FC236}">
                <a16:creationId xmlns:a16="http://schemas.microsoft.com/office/drawing/2014/main" id="{2D718668-2949-9E4F-AD15-8AA3F6A248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8377" y="2557462"/>
            <a:ext cx="3435247"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0962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570912"/>
            <a:ext cx="10972800" cy="3991689"/>
          </a:xfrm>
        </p:spPr>
        <p:txBody>
          <a:bodyPr/>
          <a:lstStyle/>
          <a:p>
            <a:pPr marL="0" indent="0" algn="just">
              <a:buNone/>
            </a:pPr>
            <a:r>
              <a:rPr lang="en-US" dirty="0">
                <a:effectLst>
                  <a:outerShdw blurRad="38100" dist="38100" dir="2700000" algn="tl">
                    <a:srgbClr val="000000">
                      <a:alpha val="43137"/>
                    </a:srgbClr>
                  </a:outerShdw>
                </a:effectLst>
              </a:rPr>
              <a:t>“2:3 </a:t>
            </a:r>
            <a:r>
              <a:rPr lang="en-US" b="1" i="1" dirty="0">
                <a:solidFill>
                  <a:srgbClr val="FFFFCC"/>
                </a:solidFill>
                <a:effectLst>
                  <a:outerShdw blurRad="38100" dist="38100" dir="2700000" algn="tl">
                    <a:srgbClr val="000000">
                      <a:alpha val="43137"/>
                    </a:srgbClr>
                  </a:outerShdw>
                </a:effectLst>
              </a:rPr>
              <a:t>falling away</a:t>
            </a:r>
            <a:r>
              <a:rPr lang="en-US" dirty="0">
                <a:effectLst>
                  <a:outerShdw blurRad="38100" dist="38100" dir="2700000" algn="tl">
                    <a:srgbClr val="000000">
                      <a:alpha val="43137"/>
                    </a:srgbClr>
                  </a:outerShdw>
                </a:effectLst>
              </a:rPr>
              <a:t>…The entire context, before and after, fits this understanding of the text better than the idea of the apostasy from the faith. </a:t>
            </a:r>
            <a:r>
              <a:rPr lang="en-US" b="1" u="sng" dirty="0">
                <a:solidFill>
                  <a:srgbClr val="FFFFCC"/>
                </a:solidFill>
                <a:effectLst>
                  <a:outerShdw blurRad="38100" dist="38100" dir="2700000" algn="tl">
                    <a:srgbClr val="000000">
                      <a:alpha val="43137"/>
                    </a:srgbClr>
                  </a:outerShdw>
                </a:effectLst>
              </a:rPr>
              <a:t>Over the 1950 years since Paul wrote these lines, there have been numerous great apostasies from the faith, and none of these introduced the day of the Lord</a:t>
            </a:r>
            <a:r>
              <a:rPr lang="en-US" dirty="0">
                <a:effectLst>
                  <a:outerShdw blurRad="38100" dist="38100" dir="2700000" algn="tl">
                    <a:srgbClr val="000000">
                      <a:alpha val="43137"/>
                    </a:srgbClr>
                  </a:outerShdw>
                </a:effectLst>
              </a:rPr>
              <a:t>, although the persecuted believers in each case might easily have so interpreted them</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4" name="TextBox 3">
            <a:extLst>
              <a:ext uri="{FF2B5EF4-FFF2-40B4-BE49-F238E27FC236}">
                <a16:creationId xmlns:a16="http://schemas.microsoft.com/office/drawing/2014/main" id="{3D0DF032-DE24-4699-83BD-7C8A3CB3ED9F}"/>
              </a:ext>
            </a:extLst>
          </p:cNvPr>
          <p:cNvSpPr txBox="1"/>
          <p:nvPr/>
        </p:nvSpPr>
        <p:spPr>
          <a:xfrm>
            <a:off x="2933700" y="247474"/>
            <a:ext cx="6324600" cy="1338828"/>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Henry M. Morris </a:t>
            </a:r>
          </a:p>
          <a:p>
            <a:pPr algn="ctr"/>
            <a:r>
              <a:rPr lang="en-US" sz="2000" i="1" dirty="0">
                <a:latin typeface="Calibri" panose="020F0502020204030204" pitchFamily="34" charset="0"/>
              </a:rPr>
              <a:t>The Defender's Study Bible: King James Version</a:t>
            </a:r>
            <a:r>
              <a:rPr lang="en-US" sz="2000" dirty="0">
                <a:latin typeface="Calibri" panose="020F0502020204030204" pitchFamily="34" charset="0"/>
              </a:rPr>
              <a:t> (Iowa Falls, IA: World Bible Publishers, 1995), 1338.</a:t>
            </a:r>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414254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itle 4">
            <a:extLst>
              <a:ext uri="{FF2B5EF4-FFF2-40B4-BE49-F238E27FC236}">
                <a16:creationId xmlns:a16="http://schemas.microsoft.com/office/drawing/2014/main" id="{ADBB5A03-8A69-4B48-8A35-CB1C4E4814EA}"/>
              </a:ext>
            </a:extLst>
          </p:cNvPr>
          <p:cNvSpPr>
            <a:spLocks noGrp="1" noChangeArrowheads="1"/>
          </p:cNvSpPr>
          <p:nvPr>
            <p:ph type="title" idx="4294967295"/>
          </p:nvPr>
        </p:nvSpPr>
        <p:spPr>
          <a:xfrm>
            <a:off x="1524000" y="228600"/>
            <a:ext cx="9144000" cy="838200"/>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10 Reasons Favoring Physical Departure</a:t>
            </a:r>
          </a:p>
        </p:txBody>
      </p:sp>
      <p:sp>
        <p:nvSpPr>
          <p:cNvPr id="6" name="Content Placeholder 5">
            <a:extLst>
              <a:ext uri="{FF2B5EF4-FFF2-40B4-BE49-F238E27FC236}">
                <a16:creationId xmlns:a16="http://schemas.microsoft.com/office/drawing/2014/main" id="{EA5A5DD3-8FA1-4127-83F4-253C9A77B7D0}"/>
              </a:ext>
            </a:extLst>
          </p:cNvPr>
          <p:cNvSpPr>
            <a:spLocks noGrp="1"/>
          </p:cNvSpPr>
          <p:nvPr>
            <p:ph idx="4294967295"/>
          </p:nvPr>
        </p:nvSpPr>
        <p:spPr>
          <a:xfrm>
            <a:off x="1638300" y="1371600"/>
            <a:ext cx="8915400" cy="3581400"/>
          </a:xfrm>
        </p:spPr>
        <p:txBody>
          <a:bodyPr/>
          <a:lstStyle/>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There have always been doctrinal departures</a:t>
            </a:r>
          </a:p>
          <a:p>
            <a:pPr marL="687388" indent="-687388">
              <a:spcBef>
                <a:spcPts val="0"/>
              </a:spcBef>
              <a:spcAft>
                <a:spcPts val="12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2 Thess. was an early letter</a:t>
            </a:r>
          </a:p>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definite article before </a:t>
            </a:r>
            <a:r>
              <a:rPr lang="en-US"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endPar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Noun </a:t>
            </a:r>
            <a:r>
              <a:rPr lang="en-US"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can refer to physical departure</a:t>
            </a:r>
          </a:p>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Verb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aphistēmi</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can refer to physical departure</a:t>
            </a:r>
          </a:p>
        </p:txBody>
      </p:sp>
      <p:pic>
        <p:nvPicPr>
          <p:cNvPr id="31748" name="Picture 4">
            <a:extLst>
              <a:ext uri="{FF2B5EF4-FFF2-40B4-BE49-F238E27FC236}">
                <a16:creationId xmlns:a16="http://schemas.microsoft.com/office/drawing/2014/main" id="{FFB0A6A9-DB2F-4AB4-AA4C-8AAE097A278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60041" y="4724400"/>
            <a:ext cx="1471919" cy="1828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05141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80D3F9BD-A28B-056F-4231-7142779EAF3B}"/>
              </a:ext>
            </a:extLst>
          </p:cNvPr>
          <p:cNvGraphicFramePr>
            <a:graphicFrameLocks noGrp="1"/>
          </p:cNvGraphicFramePr>
          <p:nvPr>
            <p:ph idx="1"/>
          </p:nvPr>
        </p:nvGraphicFramePr>
        <p:xfrm>
          <a:off x="609600" y="304800"/>
          <a:ext cx="8000999" cy="6187440"/>
        </p:xfrm>
        <a:graphic>
          <a:graphicData uri="http://schemas.openxmlformats.org/drawingml/2006/table">
            <a:tbl>
              <a:tblPr firstRow="1" bandRow="1">
                <a:tableStyleId>{073A0DAA-6AF3-43AB-8588-CEC1D06C72B9}</a:tableStyleId>
              </a:tblPr>
              <a:tblGrid>
                <a:gridCol w="659876">
                  <a:extLst>
                    <a:ext uri="{9D8B030D-6E8A-4147-A177-3AD203B41FA5}">
                      <a16:colId xmlns:a16="http://schemas.microsoft.com/office/drawing/2014/main" val="1125192940"/>
                    </a:ext>
                  </a:extLst>
                </a:gridCol>
                <a:gridCol w="4619133">
                  <a:extLst>
                    <a:ext uri="{9D8B030D-6E8A-4147-A177-3AD203B41FA5}">
                      <a16:colId xmlns:a16="http://schemas.microsoft.com/office/drawing/2014/main" val="2994611670"/>
                    </a:ext>
                  </a:extLst>
                </a:gridCol>
                <a:gridCol w="2721990">
                  <a:extLst>
                    <a:ext uri="{9D8B030D-6E8A-4147-A177-3AD203B41FA5}">
                      <a16:colId xmlns:a16="http://schemas.microsoft.com/office/drawing/2014/main" val="4044358399"/>
                    </a:ext>
                  </a:extLst>
                </a:gridCol>
              </a:tblGrid>
              <a:tr h="731520">
                <a:tc gridSpan="3">
                  <a:txBody>
                    <a:bodyPr/>
                    <a:lstStyle/>
                    <a:p>
                      <a:pPr algn="ctr">
                        <a:spcBef>
                          <a:spcPts val="600"/>
                        </a:spcBef>
                        <a:spcAft>
                          <a:spcPts val="600"/>
                        </a:spcAft>
                      </a:pPr>
                      <a:r>
                        <a:rPr lang="en-US" altLang="en-US" sz="3600" b="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ORDER OF PAUL’S LETTERS</a:t>
                      </a:r>
                      <a:endParaRPr lang="en-US" sz="3600" b="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a:tc>
                <a:tc hMerge="1">
                  <a:txBody>
                    <a:bodyPr/>
                    <a:lstStyle/>
                    <a:p>
                      <a:pPr algn="ctr"/>
                      <a:r>
                        <a:rPr lang="en-US" altLang="en-US" sz="3600" b="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ORDER OF PAUL’S LETTERS</a:t>
                      </a:r>
                      <a:endParaRPr lang="en-US" sz="3600" b="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a:tc>
                <a:tc hMerge="1">
                  <a:txBody>
                    <a:bodyPr/>
                    <a:lstStyle/>
                    <a:p>
                      <a:endParaRPr lang="en-US" sz="3600" dirty="0">
                        <a:effectLst/>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219171758"/>
                  </a:ext>
                </a:extLst>
              </a:tr>
              <a:tr h="731520">
                <a:tc>
                  <a:txBody>
                    <a:bodyPr/>
                    <a:lstStyle/>
                    <a:p>
                      <a:pPr marL="0" indent="0">
                        <a:spcBef>
                          <a:spcPts val="0"/>
                        </a:spcBef>
                        <a:spcAft>
                          <a:spcPts val="1800"/>
                        </a:spcAft>
                        <a:buSzPct val="100000"/>
                        <a:buFont typeface="Wingdings" panose="05000000000000000000" pitchFamily="2" charset="2"/>
                        <a:buNone/>
                        <a:defRPr/>
                      </a:pPr>
                      <a:r>
                        <a:rPr lang="en-US" sz="3200" b="1" dirty="0">
                          <a:effectLst/>
                          <a:latin typeface="Calibri" panose="020F0502020204030204" pitchFamily="34" charset="0"/>
                          <a:ea typeface="Calibri" panose="020F0502020204030204" pitchFamily="34" charset="0"/>
                          <a:cs typeface="Calibri" panose="020F0502020204030204" pitchFamily="34" charset="0"/>
                        </a:rPr>
                        <a:t>1.</a:t>
                      </a:r>
                    </a:p>
                  </a:txBody>
                  <a:tcPr/>
                </a:tc>
                <a:tc>
                  <a:txBody>
                    <a:bodyPr/>
                    <a:lstStyle/>
                    <a:p>
                      <a:pPr marL="0" indent="0">
                        <a:spcBef>
                          <a:spcPts val="600"/>
                        </a:spcBef>
                        <a:spcAft>
                          <a:spcPts val="600"/>
                        </a:spcAft>
                        <a:buSzPct val="100000"/>
                        <a:buFont typeface="Wingdings" panose="05000000000000000000" pitchFamily="2" charset="2"/>
                        <a:buNone/>
                        <a:defRPr/>
                      </a:pPr>
                      <a:r>
                        <a:rPr lang="en-US" sz="3200" b="1" dirty="0">
                          <a:effectLst/>
                          <a:latin typeface="Calibri" panose="020F0502020204030204" pitchFamily="34" charset="0"/>
                          <a:ea typeface="Calibri" panose="020F0502020204030204" pitchFamily="34" charset="0"/>
                          <a:cs typeface="Calibri" panose="020F0502020204030204" pitchFamily="34" charset="0"/>
                        </a:rPr>
                        <a:t>Galatians </a:t>
                      </a:r>
                    </a:p>
                  </a:txBody>
                  <a:tcPr/>
                </a:tc>
                <a:tc>
                  <a:txBody>
                    <a:bodyPr/>
                    <a:lstStyle/>
                    <a:p>
                      <a:pPr algn="ctr">
                        <a:spcBef>
                          <a:spcPts val="600"/>
                        </a:spcBef>
                        <a:spcAft>
                          <a:spcPts val="600"/>
                        </a:spcAft>
                      </a:pPr>
                      <a:r>
                        <a:rPr lang="en-US" sz="3200" b="1" dirty="0">
                          <a:effectLst/>
                          <a:latin typeface="Calibri" panose="020F0502020204030204" pitchFamily="34" charset="0"/>
                          <a:ea typeface="Calibri" panose="020F0502020204030204" pitchFamily="34" charset="0"/>
                          <a:cs typeface="Calibri" panose="020F0502020204030204" pitchFamily="34" charset="0"/>
                        </a:rPr>
                        <a:t>A.D. 49</a:t>
                      </a:r>
                    </a:p>
                  </a:txBody>
                  <a:tcPr anchor="ctr"/>
                </a:tc>
                <a:extLst>
                  <a:ext uri="{0D108BD9-81ED-4DB2-BD59-A6C34878D82A}">
                    <a16:rowId xmlns:a16="http://schemas.microsoft.com/office/drawing/2014/main" val="3933957730"/>
                  </a:ext>
                </a:extLst>
              </a:tr>
              <a:tr h="73152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3200" b="1" dirty="0">
                          <a:effectLst/>
                          <a:latin typeface="Calibri" panose="020F0502020204030204" pitchFamily="34" charset="0"/>
                          <a:ea typeface="Calibri" panose="020F0502020204030204" pitchFamily="34" charset="0"/>
                          <a:cs typeface="Calibri" panose="020F0502020204030204" pitchFamily="34" charset="0"/>
                        </a:rPr>
                        <a:t>2.</a:t>
                      </a:r>
                    </a:p>
                  </a:txBody>
                  <a:tcPr/>
                </a:tc>
                <a:tc>
                  <a:txBody>
                    <a:bodyPr/>
                    <a:lstStyle/>
                    <a:p>
                      <a:pPr marL="0" marR="0" lvl="0" indent="0" algn="l" defTabSz="914377" rtl="0" eaLnBrk="1" fontAlgn="auto" latinLnBrk="0" hangingPunct="1">
                        <a:lnSpc>
                          <a:spcPct val="100000"/>
                        </a:lnSpc>
                        <a:spcBef>
                          <a:spcPts val="600"/>
                        </a:spcBef>
                        <a:spcAft>
                          <a:spcPts val="600"/>
                        </a:spcAft>
                        <a:buClrTx/>
                        <a:buSzTx/>
                        <a:buFontTx/>
                        <a:buNone/>
                        <a:tabLst/>
                        <a:defRPr/>
                      </a:pPr>
                      <a:r>
                        <a:rPr lang="en-US" sz="3200" b="1" dirty="0">
                          <a:effectLst/>
                          <a:latin typeface="Calibri" panose="020F0502020204030204" pitchFamily="34" charset="0"/>
                          <a:ea typeface="Calibri" panose="020F0502020204030204" pitchFamily="34" charset="0"/>
                          <a:cs typeface="Calibri" panose="020F0502020204030204" pitchFamily="34" charset="0"/>
                        </a:rPr>
                        <a:t>1‒2 Thessalonians </a:t>
                      </a:r>
                    </a:p>
                  </a:txBody>
                  <a:tcPr/>
                </a:tc>
                <a:tc>
                  <a:txBody>
                    <a:bodyPr/>
                    <a:lstStyle/>
                    <a:p>
                      <a:pPr marL="0" marR="0" lvl="0" indent="0" algn="ctr" defTabSz="914377" rtl="0" eaLnBrk="1" fontAlgn="auto" latinLnBrk="0" hangingPunct="1">
                        <a:lnSpc>
                          <a:spcPct val="100000"/>
                        </a:lnSpc>
                        <a:spcBef>
                          <a:spcPts val="600"/>
                        </a:spcBef>
                        <a:spcAft>
                          <a:spcPts val="600"/>
                        </a:spcAft>
                        <a:buClrTx/>
                        <a:buSzTx/>
                        <a:buFontTx/>
                        <a:buNone/>
                        <a:tabLst/>
                        <a:defRPr/>
                      </a:pPr>
                      <a:r>
                        <a:rPr lang="en-US" sz="3200" b="1" dirty="0">
                          <a:effectLst/>
                          <a:latin typeface="Calibri" panose="020F0502020204030204" pitchFamily="34" charset="0"/>
                          <a:ea typeface="Calibri" panose="020F0502020204030204" pitchFamily="34" charset="0"/>
                          <a:cs typeface="Calibri" panose="020F0502020204030204" pitchFamily="34" charset="0"/>
                        </a:rPr>
                        <a:t>A.D. 51</a:t>
                      </a:r>
                    </a:p>
                  </a:txBody>
                  <a:tcPr anchor="ctr"/>
                </a:tc>
                <a:extLst>
                  <a:ext uri="{0D108BD9-81ED-4DB2-BD59-A6C34878D82A}">
                    <a16:rowId xmlns:a16="http://schemas.microsoft.com/office/drawing/2014/main" val="3481378009"/>
                  </a:ext>
                </a:extLst>
              </a:tr>
              <a:tr h="73152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3200" b="1"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3.</a:t>
                      </a:r>
                    </a:p>
                  </a:txBody>
                  <a:tcPr/>
                </a:tc>
                <a:tc>
                  <a:txBody>
                    <a:bodyPr/>
                    <a:lstStyle/>
                    <a:p>
                      <a:pPr marL="0" marR="0" lvl="0" indent="0" algn="l" defTabSz="914377" rtl="0" eaLnBrk="1" fontAlgn="auto" latinLnBrk="0" hangingPunct="1">
                        <a:lnSpc>
                          <a:spcPct val="100000"/>
                        </a:lnSpc>
                        <a:spcBef>
                          <a:spcPts val="600"/>
                        </a:spcBef>
                        <a:spcAft>
                          <a:spcPts val="600"/>
                        </a:spcAft>
                        <a:buClrTx/>
                        <a:buSzTx/>
                        <a:buFontTx/>
                        <a:buNone/>
                        <a:tabLst/>
                        <a:defRPr/>
                      </a:pPr>
                      <a:r>
                        <a:rPr lang="en-US" sz="3200" b="1"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1‒2 Corinthians</a:t>
                      </a:r>
                    </a:p>
                  </a:txBody>
                  <a:tcPr/>
                </a:tc>
                <a:tc>
                  <a:txBody>
                    <a:bodyPr/>
                    <a:lstStyle/>
                    <a:p>
                      <a:pPr algn="ctr">
                        <a:spcBef>
                          <a:spcPts val="600"/>
                        </a:spcBef>
                        <a:spcAft>
                          <a:spcPts val="600"/>
                        </a:spcAft>
                      </a:pPr>
                      <a:r>
                        <a:rPr lang="en-US" sz="3200" b="1"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A.D. 56</a:t>
                      </a:r>
                    </a:p>
                  </a:txBody>
                  <a:tcPr anchor="ctr"/>
                </a:tc>
                <a:extLst>
                  <a:ext uri="{0D108BD9-81ED-4DB2-BD59-A6C34878D82A}">
                    <a16:rowId xmlns:a16="http://schemas.microsoft.com/office/drawing/2014/main" val="2871666161"/>
                  </a:ext>
                </a:extLst>
              </a:tr>
              <a:tr h="731520">
                <a:tc>
                  <a:txBody>
                    <a:bodyPr/>
                    <a:lstStyle/>
                    <a:p>
                      <a:pPr marL="0" indent="0">
                        <a:spcBef>
                          <a:spcPts val="0"/>
                        </a:spcBef>
                        <a:spcAft>
                          <a:spcPts val="1800"/>
                        </a:spcAft>
                        <a:buSzPct val="100000"/>
                        <a:buFont typeface="Wingdings" panose="05000000000000000000" pitchFamily="2" charset="2"/>
                        <a:buNone/>
                        <a:defRPr/>
                      </a:pPr>
                      <a:r>
                        <a:rPr lang="en-US" sz="3200" b="1" dirty="0">
                          <a:effectLst/>
                          <a:latin typeface="Calibri" panose="020F0502020204030204" pitchFamily="34" charset="0"/>
                          <a:ea typeface="Calibri" panose="020F0502020204030204" pitchFamily="34" charset="0"/>
                          <a:cs typeface="Calibri" panose="020F0502020204030204" pitchFamily="34" charset="0"/>
                        </a:rPr>
                        <a:t>4.</a:t>
                      </a:r>
                    </a:p>
                  </a:txBody>
                  <a:tcPr/>
                </a:tc>
                <a:tc>
                  <a:txBody>
                    <a:bodyPr/>
                    <a:lstStyle/>
                    <a:p>
                      <a:pPr marL="0" indent="0">
                        <a:spcBef>
                          <a:spcPts val="600"/>
                        </a:spcBef>
                        <a:spcAft>
                          <a:spcPts val="600"/>
                        </a:spcAft>
                        <a:buSzPct val="100000"/>
                        <a:buFont typeface="Wingdings" panose="05000000000000000000" pitchFamily="2" charset="2"/>
                        <a:buNone/>
                        <a:defRPr/>
                      </a:pPr>
                      <a:r>
                        <a:rPr lang="en-US" sz="3200" b="1" dirty="0">
                          <a:effectLst/>
                          <a:latin typeface="Calibri" panose="020F0502020204030204" pitchFamily="34" charset="0"/>
                          <a:ea typeface="Calibri" panose="020F0502020204030204" pitchFamily="34" charset="0"/>
                          <a:cs typeface="Calibri" panose="020F0502020204030204" pitchFamily="34" charset="0"/>
                        </a:rPr>
                        <a:t>Romans</a:t>
                      </a:r>
                    </a:p>
                  </a:txBody>
                  <a:tcPr/>
                </a:tc>
                <a:tc>
                  <a:txBody>
                    <a:bodyPr/>
                    <a:lstStyle/>
                    <a:p>
                      <a:pPr algn="ctr">
                        <a:spcBef>
                          <a:spcPts val="600"/>
                        </a:spcBef>
                        <a:spcAft>
                          <a:spcPts val="600"/>
                        </a:spcAft>
                      </a:pPr>
                      <a:r>
                        <a:rPr lang="en-US" sz="3200" b="1" dirty="0">
                          <a:effectLst/>
                          <a:latin typeface="Calibri" panose="020F0502020204030204" pitchFamily="34" charset="0"/>
                          <a:ea typeface="Calibri" panose="020F0502020204030204" pitchFamily="34" charset="0"/>
                          <a:cs typeface="Calibri" panose="020F0502020204030204" pitchFamily="34" charset="0"/>
                        </a:rPr>
                        <a:t>A.D. 57</a:t>
                      </a:r>
                    </a:p>
                  </a:txBody>
                  <a:tcPr anchor="ctr"/>
                </a:tc>
                <a:extLst>
                  <a:ext uri="{0D108BD9-81ED-4DB2-BD59-A6C34878D82A}">
                    <a16:rowId xmlns:a16="http://schemas.microsoft.com/office/drawing/2014/main" val="1751404557"/>
                  </a:ext>
                </a:extLst>
              </a:tr>
              <a:tr h="731520">
                <a:tc>
                  <a:txBody>
                    <a:bodyPr/>
                    <a:lstStyle/>
                    <a:p>
                      <a:pPr marL="0" indent="0">
                        <a:spcBef>
                          <a:spcPts val="0"/>
                        </a:spcBef>
                        <a:spcAft>
                          <a:spcPts val="1800"/>
                        </a:spcAft>
                        <a:buSzPct val="100000"/>
                        <a:buFont typeface="Wingdings" panose="05000000000000000000" pitchFamily="2" charset="2"/>
                        <a:buNone/>
                        <a:defRPr/>
                      </a:pPr>
                      <a:r>
                        <a:rPr lang="en-US" sz="3200" b="1" dirty="0">
                          <a:effectLst/>
                          <a:latin typeface="Calibri" panose="020F0502020204030204" pitchFamily="34" charset="0"/>
                          <a:ea typeface="Calibri" panose="020F0502020204030204" pitchFamily="34" charset="0"/>
                          <a:cs typeface="Calibri" panose="020F0502020204030204" pitchFamily="34" charset="0"/>
                        </a:rPr>
                        <a:t>5.</a:t>
                      </a:r>
                    </a:p>
                  </a:txBody>
                  <a:tcPr/>
                </a:tc>
                <a:tc>
                  <a:txBody>
                    <a:bodyPr/>
                    <a:lstStyle/>
                    <a:p>
                      <a:pPr marL="0" indent="0">
                        <a:spcBef>
                          <a:spcPts val="600"/>
                        </a:spcBef>
                        <a:spcAft>
                          <a:spcPts val="600"/>
                        </a:spcAft>
                        <a:buSzPct val="100000"/>
                        <a:buFont typeface="Wingdings" panose="05000000000000000000" pitchFamily="2" charset="2"/>
                        <a:buNone/>
                        <a:defRPr/>
                      </a:pPr>
                      <a:r>
                        <a:rPr lang="en-US" sz="3200" b="1" dirty="0">
                          <a:effectLst/>
                          <a:latin typeface="Calibri" panose="020F0502020204030204" pitchFamily="34" charset="0"/>
                          <a:ea typeface="Calibri" panose="020F0502020204030204" pitchFamily="34" charset="0"/>
                          <a:cs typeface="Calibri" panose="020F0502020204030204" pitchFamily="34" charset="0"/>
                        </a:rPr>
                        <a:t>Ephesians, Colossians, Philemon, Philippians</a:t>
                      </a:r>
                    </a:p>
                  </a:txBody>
                  <a:tcPr/>
                </a:tc>
                <a:tc>
                  <a:txBody>
                    <a:bodyPr/>
                    <a:lstStyle/>
                    <a:p>
                      <a:pPr algn="ctr">
                        <a:spcBef>
                          <a:spcPts val="600"/>
                        </a:spcBef>
                        <a:spcAft>
                          <a:spcPts val="600"/>
                        </a:spcAft>
                      </a:pPr>
                      <a:r>
                        <a:rPr lang="en-US" sz="3200" b="1" dirty="0">
                          <a:effectLst/>
                          <a:latin typeface="Calibri" panose="020F0502020204030204" pitchFamily="34" charset="0"/>
                          <a:ea typeface="Calibri" panose="020F0502020204030204" pitchFamily="34" charset="0"/>
                          <a:cs typeface="Calibri" panose="020F0502020204030204" pitchFamily="34" charset="0"/>
                        </a:rPr>
                        <a:t>A.D. 60‒62</a:t>
                      </a:r>
                    </a:p>
                  </a:txBody>
                  <a:tcPr anchor="ctr"/>
                </a:tc>
                <a:extLst>
                  <a:ext uri="{0D108BD9-81ED-4DB2-BD59-A6C34878D82A}">
                    <a16:rowId xmlns:a16="http://schemas.microsoft.com/office/drawing/2014/main" val="4033721172"/>
                  </a:ext>
                </a:extLst>
              </a:tr>
              <a:tr h="731520">
                <a:tc>
                  <a:txBody>
                    <a:bodyPr/>
                    <a:lstStyle/>
                    <a:p>
                      <a:pPr marL="0" indent="0">
                        <a:spcBef>
                          <a:spcPts val="0"/>
                        </a:spcBef>
                        <a:spcAft>
                          <a:spcPts val="1800"/>
                        </a:spcAft>
                        <a:buSzPct val="100000"/>
                        <a:buFont typeface="Wingdings" panose="05000000000000000000" pitchFamily="2" charset="2"/>
                        <a:buNone/>
                        <a:defRPr/>
                      </a:pPr>
                      <a:r>
                        <a:rPr lang="en-US" sz="3200" b="1" dirty="0">
                          <a:effectLst/>
                          <a:latin typeface="Calibri" panose="020F0502020204030204" pitchFamily="34" charset="0"/>
                          <a:ea typeface="Calibri" panose="020F0502020204030204" pitchFamily="34" charset="0"/>
                          <a:cs typeface="Calibri" panose="020F0502020204030204" pitchFamily="34" charset="0"/>
                        </a:rPr>
                        <a:t>6.</a:t>
                      </a:r>
                    </a:p>
                  </a:txBody>
                  <a:tcPr/>
                </a:tc>
                <a:tc>
                  <a:txBody>
                    <a:bodyPr/>
                    <a:lstStyle/>
                    <a:p>
                      <a:pPr marL="0" indent="0">
                        <a:spcBef>
                          <a:spcPts val="600"/>
                        </a:spcBef>
                        <a:spcAft>
                          <a:spcPts val="600"/>
                        </a:spcAft>
                        <a:buSzPct val="100000"/>
                        <a:buFont typeface="Wingdings" panose="05000000000000000000" pitchFamily="2" charset="2"/>
                        <a:buNone/>
                        <a:defRPr/>
                      </a:pPr>
                      <a:r>
                        <a:rPr lang="en-US" sz="3200" b="1" dirty="0">
                          <a:effectLst/>
                          <a:latin typeface="Calibri" panose="020F0502020204030204" pitchFamily="34" charset="0"/>
                          <a:ea typeface="Calibri" panose="020F0502020204030204" pitchFamily="34" charset="0"/>
                          <a:cs typeface="Calibri" panose="020F0502020204030204" pitchFamily="34" charset="0"/>
                        </a:rPr>
                        <a:t>1 Timothy, Titus</a:t>
                      </a:r>
                    </a:p>
                  </a:txBody>
                  <a:tcPr/>
                </a:tc>
                <a:tc>
                  <a:txBody>
                    <a:bodyPr/>
                    <a:lstStyle/>
                    <a:p>
                      <a:pPr algn="ctr">
                        <a:spcBef>
                          <a:spcPts val="600"/>
                        </a:spcBef>
                        <a:spcAft>
                          <a:spcPts val="600"/>
                        </a:spcAft>
                      </a:pPr>
                      <a:r>
                        <a:rPr lang="en-US" sz="3200" b="1" dirty="0">
                          <a:effectLst/>
                          <a:latin typeface="Calibri" panose="020F0502020204030204" pitchFamily="34" charset="0"/>
                          <a:ea typeface="Calibri" panose="020F0502020204030204" pitchFamily="34" charset="0"/>
                          <a:cs typeface="Calibri" panose="020F0502020204030204" pitchFamily="34" charset="0"/>
                        </a:rPr>
                        <a:t>A.D. 62‒66</a:t>
                      </a:r>
                    </a:p>
                  </a:txBody>
                  <a:tcPr anchor="ctr"/>
                </a:tc>
                <a:extLst>
                  <a:ext uri="{0D108BD9-81ED-4DB2-BD59-A6C34878D82A}">
                    <a16:rowId xmlns:a16="http://schemas.microsoft.com/office/drawing/2014/main" val="2528383815"/>
                  </a:ext>
                </a:extLst>
              </a:tr>
              <a:tr h="73152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3200" b="1" dirty="0">
                          <a:effectLst/>
                          <a:latin typeface="Calibri" panose="020F0502020204030204" pitchFamily="34" charset="0"/>
                          <a:ea typeface="Calibri" panose="020F0502020204030204" pitchFamily="34" charset="0"/>
                          <a:cs typeface="Calibri" panose="020F0502020204030204" pitchFamily="34" charset="0"/>
                        </a:rPr>
                        <a:t>7.</a:t>
                      </a:r>
                    </a:p>
                  </a:txBody>
                  <a:tcPr/>
                </a:tc>
                <a:tc>
                  <a:txBody>
                    <a:bodyPr/>
                    <a:lstStyle/>
                    <a:p>
                      <a:pPr marL="0" marR="0" lvl="0" indent="0" algn="l" defTabSz="914377" rtl="0" eaLnBrk="1" fontAlgn="auto" latinLnBrk="0" hangingPunct="1">
                        <a:lnSpc>
                          <a:spcPct val="100000"/>
                        </a:lnSpc>
                        <a:spcBef>
                          <a:spcPts val="600"/>
                        </a:spcBef>
                        <a:spcAft>
                          <a:spcPts val="600"/>
                        </a:spcAft>
                        <a:buClrTx/>
                        <a:buSzTx/>
                        <a:buFontTx/>
                        <a:buNone/>
                        <a:tabLst/>
                        <a:defRPr/>
                      </a:pPr>
                      <a:r>
                        <a:rPr lang="en-US" sz="3200" b="1" dirty="0">
                          <a:effectLst/>
                          <a:latin typeface="Calibri" panose="020F0502020204030204" pitchFamily="34" charset="0"/>
                          <a:ea typeface="Calibri" panose="020F0502020204030204" pitchFamily="34" charset="0"/>
                          <a:cs typeface="Calibri" panose="020F0502020204030204" pitchFamily="34" charset="0"/>
                        </a:rPr>
                        <a:t>2 Timothy</a:t>
                      </a:r>
                    </a:p>
                  </a:txBody>
                  <a:tcPr/>
                </a:tc>
                <a:tc>
                  <a:txBody>
                    <a:bodyPr/>
                    <a:lstStyle/>
                    <a:p>
                      <a:pPr algn="ctr">
                        <a:spcBef>
                          <a:spcPts val="600"/>
                        </a:spcBef>
                        <a:spcAft>
                          <a:spcPts val="600"/>
                        </a:spcAft>
                      </a:pPr>
                      <a:r>
                        <a:rPr lang="en-US" sz="3200" b="1" dirty="0">
                          <a:effectLst/>
                          <a:latin typeface="Calibri" panose="020F0502020204030204" pitchFamily="34" charset="0"/>
                          <a:ea typeface="Calibri" panose="020F0502020204030204" pitchFamily="34" charset="0"/>
                          <a:cs typeface="Calibri" panose="020F0502020204030204" pitchFamily="34" charset="0"/>
                        </a:rPr>
                        <a:t>A.D. 67</a:t>
                      </a:r>
                    </a:p>
                  </a:txBody>
                  <a:tcPr anchor="ctr"/>
                </a:tc>
                <a:extLst>
                  <a:ext uri="{0D108BD9-81ED-4DB2-BD59-A6C34878D82A}">
                    <a16:rowId xmlns:a16="http://schemas.microsoft.com/office/drawing/2014/main" val="2686082368"/>
                  </a:ext>
                </a:extLst>
              </a:tr>
            </a:tbl>
          </a:graphicData>
        </a:graphic>
      </p:graphicFrame>
      <p:pic>
        <p:nvPicPr>
          <p:cNvPr id="5" name="Picture 4" descr="j0193970">
            <a:extLst>
              <a:ext uri="{FF2B5EF4-FFF2-40B4-BE49-F238E27FC236}">
                <a16:creationId xmlns:a16="http://schemas.microsoft.com/office/drawing/2014/main" id="{B2FE497A-09B4-EAD7-B1DE-CB82FEA8705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745415" y="1600200"/>
            <a:ext cx="283698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45208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AD8F9FC-4047-FD3F-917B-B1D1037BD582}"/>
            </a:ext>
          </a:extLst>
        </p:cNvPr>
        <p:cNvGrpSpPr/>
        <p:nvPr/>
      </p:nvGrpSpPr>
      <p:grpSpPr>
        <a:xfrm>
          <a:off x="0" y="0"/>
          <a:ext cx="0" cy="0"/>
          <a:chOff x="0" y="0"/>
          <a:chExt cx="0" cy="0"/>
        </a:xfrm>
      </p:grpSpPr>
      <p:sp>
        <p:nvSpPr>
          <p:cNvPr id="49154" name="Rectangle 2">
            <a:extLst>
              <a:ext uri="{FF2B5EF4-FFF2-40B4-BE49-F238E27FC236}">
                <a16:creationId xmlns:a16="http://schemas.microsoft.com/office/drawing/2014/main" id="{E23E8343-559E-DF54-D031-A31BFF99C293}"/>
              </a:ext>
            </a:extLst>
          </p:cNvPr>
          <p:cNvSpPr>
            <a:spLocks noGrp="1" noChangeArrowheads="1"/>
          </p:cNvSpPr>
          <p:nvPr>
            <p:ph type="title" idx="4294967295"/>
          </p:nvPr>
        </p:nvSpPr>
        <p:spPr>
          <a:xfrm>
            <a:off x="1524000" y="228600"/>
            <a:ext cx="91440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Unique Characteristics of 1-2 Thessalonians</a:t>
            </a:r>
          </a:p>
        </p:txBody>
      </p:sp>
      <p:sp>
        <p:nvSpPr>
          <p:cNvPr id="13315" name="Rectangle 3">
            <a:extLst>
              <a:ext uri="{FF2B5EF4-FFF2-40B4-BE49-F238E27FC236}">
                <a16:creationId xmlns:a16="http://schemas.microsoft.com/office/drawing/2014/main" id="{F9A98145-E536-4DB2-1476-DAC8A6823B60}"/>
              </a:ext>
            </a:extLst>
          </p:cNvPr>
          <p:cNvSpPr>
            <a:spLocks noGrp="1" noChangeArrowheads="1"/>
          </p:cNvSpPr>
          <p:nvPr>
            <p:ph type="body" idx="4294967295"/>
          </p:nvPr>
        </p:nvSpPr>
        <p:spPr>
          <a:xfrm>
            <a:off x="609600" y="1600200"/>
            <a:ext cx="10972800" cy="2819398"/>
          </a:xfrm>
        </p:spPr>
        <p:txBody>
          <a:bodyPr/>
          <a:lstStyle/>
          <a:p>
            <a:pPr marL="457189" indent="-457189" algn="just"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Small amount of time in between planting of the church and the first letter to the church</a:t>
            </a:r>
          </a:p>
          <a:p>
            <a:pPr marL="457189" indent="-457189"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Every chapter ends with a reference to the Second Advent</a:t>
            </a:r>
          </a:p>
        </p:txBody>
      </p:sp>
      <p:pic>
        <p:nvPicPr>
          <p:cNvPr id="3" name="Picture 4">
            <a:extLst>
              <a:ext uri="{FF2B5EF4-FFF2-40B4-BE49-F238E27FC236}">
                <a16:creationId xmlns:a16="http://schemas.microsoft.com/office/drawing/2014/main" id="{7A784F9E-6BC1-E927-82A0-2871A596B3D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76268" y="4267200"/>
            <a:ext cx="1839464" cy="2286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5918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E6E4172-1E2F-F078-34F3-0A025F6E540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7" name="Rectangle 3"/>
          <p:cNvSpPr>
            <a:spLocks noGrp="1" noChangeArrowheads="1"/>
          </p:cNvSpPr>
          <p:nvPr>
            <p:ph sz="half" idx="2"/>
          </p:nvPr>
        </p:nvSpPr>
        <p:spPr>
          <a:xfrm>
            <a:off x="609600" y="0"/>
            <a:ext cx="10972800" cy="4171950"/>
          </a:xfrm>
          <a:noFill/>
          <a:ln w="28575">
            <a:noFill/>
          </a:ln>
        </p:spPr>
        <p:txBody>
          <a:bodyPr/>
          <a:lstStyle/>
          <a:p>
            <a:pPr marL="0" indent="0" algn="ctr" defTabSz="685783" eaLnBrk="1" hangingPunct="1">
              <a:spcBef>
                <a:spcPts val="0"/>
              </a:spcBef>
              <a:spcAft>
                <a:spcPts val="900"/>
              </a:spcAft>
              <a:buNone/>
              <a:defRPr/>
            </a:pPr>
            <a:r>
              <a:rPr lang="en-US" sz="4000" kern="1200" dirty="0">
                <a:solidFill>
                  <a:srgbClr val="00FFFF"/>
                </a:solidFill>
                <a:ea typeface="+mj-ea"/>
                <a:cs typeface="+mj-cs"/>
              </a:rPr>
              <a:t>Acts 20:29-31</a:t>
            </a:r>
          </a:p>
          <a:p>
            <a:pPr marL="0" indent="0" algn="just" eaLnBrk="1" hangingPunct="1">
              <a:spcBef>
                <a:spcPts val="0"/>
              </a:spcBef>
              <a:buNone/>
              <a:defRPr/>
            </a:pPr>
            <a:r>
              <a:rPr lang="en-US" sz="3600" dirty="0">
                <a:effectLst>
                  <a:outerShdw blurRad="38100" dist="38100" dir="2700000" algn="tl">
                    <a:srgbClr val="000000">
                      <a:alpha val="43137"/>
                    </a:srgbClr>
                  </a:outerShdw>
                </a:effectLst>
              </a:rPr>
              <a:t>“For I know this, that after my departure savage wolves </a:t>
            </a:r>
            <a:r>
              <a:rPr lang="en-US" sz="3600" b="1" i="1" u="sng" dirty="0">
                <a:solidFill>
                  <a:srgbClr val="FFFFCC"/>
                </a:solidFill>
                <a:effectLst>
                  <a:outerShdw blurRad="38100" dist="38100" dir="2700000" algn="tl">
                    <a:srgbClr val="000000">
                      <a:alpha val="43137"/>
                    </a:srgbClr>
                  </a:outerShdw>
                </a:effectLst>
              </a:rPr>
              <a:t>will come in among you</a:t>
            </a:r>
            <a:r>
              <a:rPr lang="en-US" sz="3600" dirty="0">
                <a:effectLst>
                  <a:outerShdw blurRad="38100" dist="38100" dir="2700000" algn="tl">
                    <a:srgbClr val="000000">
                      <a:alpha val="43137"/>
                    </a:srgbClr>
                  </a:outerShdw>
                </a:effectLst>
              </a:rPr>
              <a:t>, not sparing the flock.”Also </a:t>
            </a:r>
            <a:r>
              <a:rPr lang="en-US" sz="3600" b="1" i="1" u="sng" dirty="0">
                <a:solidFill>
                  <a:srgbClr val="FFFFCC"/>
                </a:solidFill>
                <a:effectLst>
                  <a:outerShdw blurRad="38100" dist="38100" dir="2700000" algn="tl">
                    <a:srgbClr val="000000">
                      <a:alpha val="43137"/>
                    </a:srgbClr>
                  </a:outerShdw>
                </a:effectLst>
              </a:rPr>
              <a:t>from among yourselves</a:t>
            </a:r>
            <a:r>
              <a:rPr lang="en-US" sz="3600" b="1" i="1" dirty="0">
                <a:effectLst>
                  <a:outerShdw blurRad="38100" dist="38100" dir="2700000" algn="tl">
                    <a:srgbClr val="000000">
                      <a:alpha val="43137"/>
                    </a:srgbClr>
                  </a:outerShdw>
                </a:effectLst>
              </a:rPr>
              <a:t> </a:t>
            </a:r>
            <a:r>
              <a:rPr lang="en-US" sz="3600" dirty="0">
                <a:effectLst>
                  <a:outerShdw blurRad="38100" dist="38100" dir="2700000" algn="tl">
                    <a:srgbClr val="000000">
                      <a:alpha val="43137"/>
                    </a:srgbClr>
                  </a:outerShdw>
                </a:effectLst>
              </a:rPr>
              <a:t>men will rise up, speaking perverse things, to draw away the disciples after themselves. Therefore be on the alert, remembering that night and day for a period of three years I did not cease to admonish each one with tears.” (Italics added). </a:t>
            </a:r>
          </a:p>
        </p:txBody>
      </p:sp>
    </p:spTree>
    <p:extLst>
      <p:ext uri="{BB962C8B-B14F-4D97-AF65-F5344CB8AC3E}">
        <p14:creationId xmlns:p14="http://schemas.microsoft.com/office/powerpoint/2010/main" val="7657298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B29511-017A-A7FC-9A7A-06C553AD22B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8914" name="Rectangle 3"/>
          <p:cNvSpPr>
            <a:spLocks noChangeArrowheads="1"/>
          </p:cNvSpPr>
          <p:nvPr/>
        </p:nvSpPr>
        <p:spPr bwMode="auto">
          <a:xfrm>
            <a:off x="609600" y="1"/>
            <a:ext cx="10972800" cy="2439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783" eaLnBrk="1" hangingPunct="1">
              <a:spcBef>
                <a:spcPts val="0"/>
              </a:spcBef>
              <a:spcAft>
                <a:spcPts val="9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mj-cs"/>
              </a:rPr>
              <a:t>1 Timothy 4:1</a:t>
            </a:r>
          </a:p>
          <a:p>
            <a:pPr algn="just"/>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the Spirit explicitly says that in later times some will </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fall away [</a:t>
            </a:r>
            <a:r>
              <a:rPr lang="en-US" sz="35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aphistēmi</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the faith</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paying attention to deceitful spirits and doctrines of demons.” </a:t>
            </a:r>
          </a:p>
        </p:txBody>
      </p:sp>
      <p:pic>
        <p:nvPicPr>
          <p:cNvPr id="3" name="Picture 4">
            <a:extLst>
              <a:ext uri="{FF2B5EF4-FFF2-40B4-BE49-F238E27FC236}">
                <a16:creationId xmlns:a16="http://schemas.microsoft.com/office/drawing/2014/main" id="{40E032E1-6991-32E6-4BE7-E29979C1CE8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76268" y="2590800"/>
            <a:ext cx="1839464" cy="2286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915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itle 4">
            <a:extLst>
              <a:ext uri="{FF2B5EF4-FFF2-40B4-BE49-F238E27FC236}">
                <a16:creationId xmlns:a16="http://schemas.microsoft.com/office/drawing/2014/main" id="{ADBB5A03-8A69-4B48-8A35-CB1C4E4814EA}"/>
              </a:ext>
            </a:extLst>
          </p:cNvPr>
          <p:cNvSpPr>
            <a:spLocks noGrp="1" noChangeArrowheads="1"/>
          </p:cNvSpPr>
          <p:nvPr>
            <p:ph type="title" idx="4294967295"/>
          </p:nvPr>
        </p:nvSpPr>
        <p:spPr>
          <a:xfrm>
            <a:off x="1524000" y="228600"/>
            <a:ext cx="9144000" cy="838200"/>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10 Reasons Favoring Physical Departure</a:t>
            </a:r>
          </a:p>
        </p:txBody>
      </p:sp>
      <p:sp>
        <p:nvSpPr>
          <p:cNvPr id="6" name="Content Placeholder 5">
            <a:extLst>
              <a:ext uri="{FF2B5EF4-FFF2-40B4-BE49-F238E27FC236}">
                <a16:creationId xmlns:a16="http://schemas.microsoft.com/office/drawing/2014/main" id="{EA5A5DD3-8FA1-4127-83F4-253C9A77B7D0}"/>
              </a:ext>
            </a:extLst>
          </p:cNvPr>
          <p:cNvSpPr>
            <a:spLocks noGrp="1"/>
          </p:cNvSpPr>
          <p:nvPr>
            <p:ph idx="4294967295"/>
          </p:nvPr>
        </p:nvSpPr>
        <p:spPr>
          <a:xfrm>
            <a:off x="1638300" y="1371600"/>
            <a:ext cx="8915400" cy="3581400"/>
          </a:xfrm>
        </p:spPr>
        <p:txBody>
          <a:bodyPr/>
          <a:lstStyle/>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There have always been doctrinal departures</a:t>
            </a:r>
          </a:p>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2 Thess. was an early letter</a:t>
            </a:r>
          </a:p>
          <a:p>
            <a:pPr marL="687388" indent="-687388">
              <a:spcBef>
                <a:spcPts val="0"/>
              </a:spcBef>
              <a:spcAft>
                <a:spcPts val="12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 definite article before </a:t>
            </a:r>
            <a:r>
              <a:rPr lang="en-US" b="1" i="1" u="sng" dirty="0" err="1">
                <a:solidFill>
                  <a:srgbClr val="FFFFCC"/>
                </a:solidFill>
                <a:effectLst>
                  <a:outerShdw blurRad="38100" dist="38100" dir="2700000" algn="tl">
                    <a:srgbClr val="000000">
                      <a:alpha val="43137"/>
                    </a:srgbClr>
                  </a:outerShdw>
                </a:effectLst>
                <a:cs typeface="Calibri" panose="020F0502020204030204" pitchFamily="34" charset="0"/>
              </a:rPr>
              <a:t>apostasia</a:t>
            </a:r>
            <a:endParaRPr lang="en-US" b="1" i="1" u="sng" dirty="0">
              <a:solidFill>
                <a:srgbClr val="FFFFCC"/>
              </a:solidFill>
              <a:effectLst>
                <a:outerShdw blurRad="38100" dist="38100" dir="2700000" algn="tl">
                  <a:srgbClr val="000000">
                    <a:alpha val="43137"/>
                  </a:srgbClr>
                </a:outerShdw>
              </a:effectLst>
              <a:cs typeface="Calibri" panose="020F0502020204030204" pitchFamily="34" charset="0"/>
            </a:endParaRPr>
          </a:p>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Noun </a:t>
            </a:r>
            <a:r>
              <a:rPr lang="en-US"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can refer to physical departure</a:t>
            </a:r>
          </a:p>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Verb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aphistēmi</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can refer to physical departure</a:t>
            </a:r>
          </a:p>
        </p:txBody>
      </p:sp>
      <p:pic>
        <p:nvPicPr>
          <p:cNvPr id="31748" name="Picture 4">
            <a:extLst>
              <a:ext uri="{FF2B5EF4-FFF2-40B4-BE49-F238E27FC236}">
                <a16:creationId xmlns:a16="http://schemas.microsoft.com/office/drawing/2014/main" id="{FFB0A6A9-DB2F-4AB4-AA4C-8AAE097A278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60041" y="4724400"/>
            <a:ext cx="1471919" cy="1828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66336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FD4FAD5-4DC3-AAA9-6FE8-0DBDE0112C6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609600" y="2"/>
            <a:ext cx="10972800" cy="2485296"/>
          </a:xfrm>
          <a:prstGeom prst="rect">
            <a:avLst/>
          </a:prstGeom>
        </p:spPr>
        <p:txBody>
          <a:bodyPr wrap="square">
            <a:spAutoFit/>
          </a:bodyPr>
          <a:lstStyle/>
          <a:p>
            <a:pPr algn="ctr" defTabSz="685783" eaLnBrk="1" hangingPunct="1">
              <a:spcBef>
                <a:spcPts val="0"/>
              </a:spcBef>
              <a:spcAft>
                <a:spcPts val="9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mj-cs"/>
              </a:rPr>
              <a:t>2 Thessalonians 2:3</a:t>
            </a:r>
          </a:p>
          <a:p>
            <a:pPr lvl="0" algn="just"/>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“Let no one in any way deceive you, for </a:t>
            </a:r>
            <a:r>
              <a:rPr lang="en-US" sz="36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will not come</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unless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apostasy</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i="1" dirty="0" err="1">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comes first, and the man of lawlessness is revealed, the son of destruction.”</a:t>
            </a:r>
          </a:p>
        </p:txBody>
      </p:sp>
      <p:pic>
        <p:nvPicPr>
          <p:cNvPr id="5" name="Picture 4">
            <a:extLst>
              <a:ext uri="{FF2B5EF4-FFF2-40B4-BE49-F238E27FC236}">
                <a16:creationId xmlns:a16="http://schemas.microsoft.com/office/drawing/2014/main" id="{4B81A8E9-54A0-4773-8616-95CCE27280F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60396" y="3048000"/>
            <a:ext cx="1471215" cy="1828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31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E452C7E-6664-6234-069B-209A246164E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EC8613E-33C5-2359-D529-9AA50B7DB36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9939" name="Rectangle 3">
            <a:extLst>
              <a:ext uri="{FF2B5EF4-FFF2-40B4-BE49-F238E27FC236}">
                <a16:creationId xmlns:a16="http://schemas.microsoft.com/office/drawing/2014/main" id="{755EC84C-2E35-1C5B-417B-0FFE68A7167E}"/>
              </a:ext>
            </a:extLst>
          </p:cNvPr>
          <p:cNvSpPr>
            <a:spLocks noGrp="1"/>
          </p:cNvSpPr>
          <p:nvPr>
            <p:ph type="body" sz="half" idx="2"/>
          </p:nvPr>
        </p:nvSpPr>
        <p:spPr>
          <a:xfrm>
            <a:off x="647701" y="0"/>
            <a:ext cx="10896599" cy="3276600"/>
          </a:xfrm>
        </p:spPr>
        <p:txBody>
          <a:bodyPr/>
          <a:lstStyle/>
          <a:p>
            <a:pPr marL="0" indent="0" algn="ctr" defTabSz="685783" eaLnBrk="1" hangingPunct="1">
              <a:spcBef>
                <a:spcPts val="0"/>
              </a:spcBef>
              <a:spcAft>
                <a:spcPts val="900"/>
              </a:spcAft>
              <a:buNone/>
              <a:defRPr/>
            </a:pPr>
            <a:r>
              <a:rPr lang="en-US" sz="4000" kern="1200" dirty="0">
                <a:solidFill>
                  <a:srgbClr val="00FFFF"/>
                </a:solidFill>
                <a:ea typeface="+mj-ea"/>
                <a:cs typeface="+mj-cs"/>
              </a:rPr>
              <a:t>1 Thessalonians 1:10</a:t>
            </a:r>
          </a:p>
          <a:p>
            <a:pPr marL="0" indent="0" algn="just">
              <a:spcBef>
                <a:spcPts val="0"/>
              </a:spcBef>
              <a:buNone/>
            </a:pPr>
            <a:r>
              <a:rPr lang="en-US" sz="3600" baseline="30000" dirty="0">
                <a:effectLst>
                  <a:outerShdw blurRad="38100" dist="38100" dir="2700000" algn="tl">
                    <a:srgbClr val="000000">
                      <a:alpha val="43137"/>
                    </a:srgbClr>
                  </a:outerShdw>
                </a:effectLst>
                <a:cs typeface="Calibri" panose="020F0502020204030204" pitchFamily="34" charset="0"/>
              </a:rPr>
              <a:t>“</a:t>
            </a:r>
            <a:r>
              <a:rPr lang="en-US" sz="3600" dirty="0">
                <a:effectLst>
                  <a:outerShdw blurRad="38100" dist="38100" dir="2700000" algn="tl">
                    <a:srgbClr val="000000">
                      <a:alpha val="43137"/>
                    </a:srgbClr>
                  </a:outerShdw>
                </a:effectLst>
                <a:cs typeface="Calibri" panose="020F0502020204030204" pitchFamily="34" charset="0"/>
              </a:rPr>
              <a:t>and to wait for His Son from heaven, whom He raised from the dead, that is Jesus, who </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rescues (</a:t>
            </a:r>
            <a:r>
              <a:rPr lang="en-US" sz="3600" b="1" i="1" u="sng" dirty="0" err="1">
                <a:solidFill>
                  <a:srgbClr val="FFFFCC"/>
                </a:solidFill>
                <a:effectLst>
                  <a:outerShdw blurRad="38100" dist="38100" dir="2700000" algn="tl">
                    <a:srgbClr val="000000">
                      <a:alpha val="43137"/>
                    </a:srgbClr>
                  </a:outerShdw>
                </a:effectLst>
                <a:cs typeface="Calibri" panose="020F0502020204030204" pitchFamily="34" charset="0"/>
              </a:rPr>
              <a:t>rhyomai</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a:t>
            </a:r>
            <a:r>
              <a:rPr lang="en-US" sz="3600" dirty="0">
                <a:effectLst>
                  <a:outerShdw blurRad="38100" dist="38100" dir="2700000" algn="tl">
                    <a:srgbClr val="000000">
                      <a:alpha val="43137"/>
                    </a:srgbClr>
                  </a:outerShdw>
                </a:effectLst>
                <a:cs typeface="Calibri" panose="020F0502020204030204" pitchFamily="34" charset="0"/>
              </a:rPr>
              <a:t> us </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from (</a:t>
            </a:r>
            <a:r>
              <a:rPr lang="en-US" sz="3600" b="1" i="1" u="sng" dirty="0">
                <a:solidFill>
                  <a:srgbClr val="FFFFCC"/>
                </a:solidFill>
                <a:effectLst>
                  <a:outerShdw blurRad="38100" dist="38100" dir="2700000" algn="tl">
                    <a:srgbClr val="000000">
                      <a:alpha val="43137"/>
                    </a:srgbClr>
                  </a:outerShdw>
                </a:effectLst>
                <a:cs typeface="Calibri" panose="020F0502020204030204" pitchFamily="34" charset="0"/>
              </a:rPr>
              <a:t>ek</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a:t>
            </a:r>
            <a:r>
              <a:rPr lang="en-US" sz="3600" dirty="0">
                <a:effectLst>
                  <a:outerShdw blurRad="38100" dist="38100" dir="2700000" algn="tl">
                    <a:srgbClr val="000000">
                      <a:alpha val="43137"/>
                    </a:srgbClr>
                  </a:outerShdw>
                </a:effectLst>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the wrath (</a:t>
            </a:r>
            <a:r>
              <a:rPr lang="en-US" sz="3600" b="1" i="1" u="sng" dirty="0" err="1">
                <a:solidFill>
                  <a:srgbClr val="FFFFCC"/>
                </a:solidFill>
                <a:effectLst>
                  <a:outerShdw blurRad="38100" dist="38100" dir="2700000" algn="tl">
                    <a:srgbClr val="000000">
                      <a:alpha val="43137"/>
                    </a:srgbClr>
                  </a:outerShdw>
                </a:effectLst>
                <a:cs typeface="Calibri" panose="020F0502020204030204" pitchFamily="34" charset="0"/>
              </a:rPr>
              <a:t>orgē</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a:t>
            </a:r>
            <a:r>
              <a:rPr lang="en-US" sz="3600" dirty="0">
                <a:effectLst>
                  <a:outerShdw blurRad="38100" dist="38100" dir="2700000" algn="tl">
                    <a:srgbClr val="000000">
                      <a:alpha val="43137"/>
                    </a:srgbClr>
                  </a:outerShdw>
                </a:effectLst>
                <a:cs typeface="Calibri" panose="020F0502020204030204" pitchFamily="34" charset="0"/>
              </a:rPr>
              <a:t> to come.”</a:t>
            </a:r>
          </a:p>
        </p:txBody>
      </p:sp>
      <p:pic>
        <p:nvPicPr>
          <p:cNvPr id="6" name="Picture 5">
            <a:extLst>
              <a:ext uri="{FF2B5EF4-FFF2-40B4-BE49-F238E27FC236}">
                <a16:creationId xmlns:a16="http://schemas.microsoft.com/office/drawing/2014/main" id="{37160DCE-6B8C-5F71-68A8-09CA137DAB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61818" y="2667000"/>
            <a:ext cx="4668365" cy="2286000"/>
          </a:xfrm>
          <a:prstGeom prst="rect">
            <a:avLst/>
          </a:prstGeom>
        </p:spPr>
      </p:pic>
    </p:spTree>
    <p:extLst>
      <p:ext uri="{BB962C8B-B14F-4D97-AF65-F5344CB8AC3E}">
        <p14:creationId xmlns:p14="http://schemas.microsoft.com/office/powerpoint/2010/main" val="22485360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15D0317-DD94-4CDC-B542-22692EF9FD3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609600" y="2"/>
            <a:ext cx="10972800" cy="2485296"/>
          </a:xfrm>
          <a:prstGeom prst="rect">
            <a:avLst/>
          </a:prstGeom>
        </p:spPr>
        <p:txBody>
          <a:bodyPr wrap="square">
            <a:spAutoFit/>
          </a:bodyPr>
          <a:lstStyle/>
          <a:p>
            <a:pPr algn="ctr" eaLnBrk="1" hangingPunct="1">
              <a:spcBef>
                <a:spcPts val="0"/>
              </a:spcBef>
              <a:spcAft>
                <a:spcPts val="9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mj-cs"/>
              </a:rPr>
              <a:t>2 Thessalonians 2:3</a:t>
            </a:r>
          </a:p>
          <a:p>
            <a:pPr lvl="0" algn="just"/>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“Let no one in any way deceive you, for </a:t>
            </a:r>
            <a:r>
              <a:rPr lang="en-US" sz="36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will not come</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unless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apostasy</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i="1" dirty="0" err="1">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comes first,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man of lawlessness</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revealed, the son of destruction.”</a:t>
            </a:r>
          </a:p>
        </p:txBody>
      </p:sp>
      <p:pic>
        <p:nvPicPr>
          <p:cNvPr id="5" name="Picture 4">
            <a:extLst>
              <a:ext uri="{FF2B5EF4-FFF2-40B4-BE49-F238E27FC236}">
                <a16:creationId xmlns:a16="http://schemas.microsoft.com/office/drawing/2014/main" id="{4B81A8E9-54A0-4773-8616-95CCE27280F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60396" y="3048000"/>
            <a:ext cx="1471215" cy="1828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63287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BC204F-A99E-05E7-71D9-2BFE953DFF12}"/>
              </a:ext>
            </a:extLst>
          </p:cNvPr>
          <p:cNvPicPr>
            <a:picLocks noChangeAspect="1"/>
          </p:cNvPicPr>
          <p:nvPr/>
        </p:nvPicPr>
        <p:blipFill>
          <a:blip r:embed="rId2"/>
          <a:stretch>
            <a:fillRect/>
          </a:stretch>
        </p:blipFill>
        <p:spPr>
          <a:xfrm>
            <a:off x="2010784" y="228600"/>
            <a:ext cx="8170433" cy="6400800"/>
          </a:xfrm>
          <a:prstGeom prst="rect">
            <a:avLst/>
          </a:prstGeom>
          <a:ln>
            <a:solidFill>
              <a:schemeClr val="tx1"/>
            </a:solidFill>
          </a:ln>
        </p:spPr>
      </p:pic>
    </p:spTree>
    <p:extLst>
      <p:ext uri="{BB962C8B-B14F-4D97-AF65-F5344CB8AC3E}">
        <p14:creationId xmlns:p14="http://schemas.microsoft.com/office/powerpoint/2010/main" val="38271855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Title 1"/>
          <p:cNvSpPr>
            <a:spLocks noGrp="1"/>
          </p:cNvSpPr>
          <p:nvPr>
            <p:ph type="title"/>
          </p:nvPr>
        </p:nvSpPr>
        <p:spPr>
          <a:xfrm>
            <a:off x="2209800" y="228600"/>
            <a:ext cx="7772400" cy="11430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1</a:t>
            </a:r>
            <a:r>
              <a:rPr lang="en-US" altLang="en-US" sz="3600" baseline="30000" dirty="0">
                <a:effectLst>
                  <a:outerShdw blurRad="38100" dist="38100" dir="2700000" algn="tl">
                    <a:srgbClr val="000000">
                      <a:alpha val="43137"/>
                    </a:srgbClr>
                  </a:outerShdw>
                </a:effectLst>
                <a:cs typeface="Calibri" panose="020F0502020204030204" pitchFamily="34" charset="0"/>
              </a:rPr>
              <a:t>st</a:t>
            </a:r>
            <a:r>
              <a:rPr lang="en-US" altLang="en-US" sz="3600" dirty="0">
                <a:effectLst>
                  <a:outerShdw blurRad="38100" dist="38100" dir="2700000" algn="tl">
                    <a:srgbClr val="000000">
                      <a:alpha val="43137"/>
                    </a:srgbClr>
                  </a:outerShdw>
                </a:effectLst>
                <a:cs typeface="Calibri" panose="020F0502020204030204" pitchFamily="34" charset="0"/>
              </a:rPr>
              <a:t> Six Seals (Revelation 6)</a:t>
            </a:r>
          </a:p>
        </p:txBody>
      </p:sp>
      <p:sp>
        <p:nvSpPr>
          <p:cNvPr id="77827" name="Content Placeholder 2"/>
          <p:cNvSpPr>
            <a:spLocks noGrp="1"/>
          </p:cNvSpPr>
          <p:nvPr>
            <p:ph idx="1"/>
          </p:nvPr>
        </p:nvSpPr>
        <p:spPr>
          <a:xfrm>
            <a:off x="1981200" y="1600203"/>
            <a:ext cx="7429500" cy="4906963"/>
          </a:xfrm>
        </p:spPr>
        <p:txBody>
          <a:bodyPr/>
          <a:lstStyle/>
          <a:p>
            <a:pPr marL="0" indent="0" eaLnBrk="1" hangingPunct="1">
              <a:spcBef>
                <a:spcPts val="0"/>
              </a:spcBef>
              <a:spcAft>
                <a:spcPts val="2400"/>
              </a:spcAft>
              <a:buSzPct val="100000"/>
              <a:buNone/>
              <a:defRPr/>
            </a:pPr>
            <a:r>
              <a:rPr lang="en-US" b="1" u="sng"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SEAL</a:t>
            </a:r>
            <a:r>
              <a:rPr lang="en-US"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6:1-2 – Advent of antichrist</a:t>
            </a:r>
          </a:p>
          <a:p>
            <a:pPr marL="0" indent="0" eaLnBrk="1" hangingPunct="1">
              <a:spcBef>
                <a:spcPts val="0"/>
              </a:spcBef>
              <a:spcAft>
                <a:spcPts val="2400"/>
              </a:spcAft>
              <a:buSzPct val="100000"/>
              <a:buNone/>
              <a:defRPr/>
            </a:pPr>
            <a:r>
              <a:rPr lang="en-US"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SEAL</a:t>
            </a:r>
            <a:r>
              <a:rPr lang="en-US"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b="1"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6:3-4 – War</a:t>
            </a:r>
          </a:p>
          <a:p>
            <a:pPr marL="0" indent="0" eaLnBrk="1" hangingPunct="1">
              <a:spcBef>
                <a:spcPts val="0"/>
              </a:spcBef>
              <a:spcAft>
                <a:spcPts val="2400"/>
              </a:spcAft>
              <a:buSzPct val="100000"/>
              <a:buNone/>
              <a:defRPr/>
            </a:pPr>
            <a:r>
              <a:rPr lang="en-US"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SEAL</a:t>
            </a:r>
            <a:r>
              <a:rPr lang="en-US"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b="1"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3</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6:5-6 – Famine</a:t>
            </a:r>
          </a:p>
          <a:p>
            <a:pPr marL="0" indent="0" eaLnBrk="1" hangingPunct="1">
              <a:spcBef>
                <a:spcPts val="0"/>
              </a:spcBef>
              <a:spcAft>
                <a:spcPts val="2400"/>
              </a:spcAft>
              <a:buSzPct val="100000"/>
              <a:buNone/>
              <a:defRPr/>
            </a:pPr>
            <a:r>
              <a:rPr lang="en-US"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SEAL</a:t>
            </a:r>
            <a:r>
              <a:rPr lang="en-US"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b="1"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4</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6:7-8 – Death</a:t>
            </a:r>
          </a:p>
          <a:p>
            <a:pPr marL="0" indent="0" eaLnBrk="1" hangingPunct="1">
              <a:spcBef>
                <a:spcPts val="0"/>
              </a:spcBef>
              <a:spcAft>
                <a:spcPts val="2400"/>
              </a:spcAft>
              <a:buSzPct val="100000"/>
              <a:buNone/>
              <a:defRPr/>
            </a:pPr>
            <a:r>
              <a:rPr lang="en-US"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SEAL</a:t>
            </a:r>
            <a:r>
              <a:rPr lang="en-US"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b="1"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5</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6:9-11 – Martyrdoms</a:t>
            </a:r>
          </a:p>
          <a:p>
            <a:pPr marL="0" indent="0" eaLnBrk="1" hangingPunct="1">
              <a:spcBef>
                <a:spcPts val="0"/>
              </a:spcBef>
              <a:spcAft>
                <a:spcPts val="2400"/>
              </a:spcAft>
              <a:buSzPct val="100000"/>
              <a:buNone/>
              <a:defRPr/>
            </a:pPr>
            <a:r>
              <a:rPr lang="en-US"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SEAL</a:t>
            </a:r>
            <a:r>
              <a:rPr lang="en-US"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b="1"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6</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6:12-17 – Cosmic disturbances</a:t>
            </a:r>
          </a:p>
        </p:txBody>
      </p:sp>
      <p:pic>
        <p:nvPicPr>
          <p:cNvPr id="4" name="Picture 5">
            <a:extLst>
              <a:ext uri="{FF2B5EF4-FFF2-40B4-BE49-F238E27FC236}">
                <a16:creationId xmlns:a16="http://schemas.microsoft.com/office/drawing/2014/main" id="{795A955A-F2CC-4F25-9947-C8EF722E236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72400" y="2438400"/>
            <a:ext cx="24003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62077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626" name="Picture 2" descr="C:\Users\BulloKr\AppData\Local\Microsoft\Windows\Temporary Internet Files\Content.IE5\PONOXAD0\MP900382922[1].jpg">
            <a:extLst>
              <a:ext uri="{FF2B5EF4-FFF2-40B4-BE49-F238E27FC236}">
                <a16:creationId xmlns:a16="http://schemas.microsoft.com/office/drawing/2014/main" id="{262D227C-7ABB-4FAE-81CF-0276FD57ABE8}"/>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3124201" y="1143001"/>
            <a:ext cx="6335713" cy="4525963"/>
          </a:xfrm>
        </p:spPr>
      </p:pic>
      <p:pic>
        <p:nvPicPr>
          <p:cNvPr id="26627" name="Picture 2" descr="C:\Users\BulloKr\AppData\Local\Microsoft\Windows\Temporary Internet Files\Content.Outlook\N34490JH\image (2).jpg">
            <a:extLst>
              <a:ext uri="{FF2B5EF4-FFF2-40B4-BE49-F238E27FC236}">
                <a16:creationId xmlns:a16="http://schemas.microsoft.com/office/drawing/2014/main" id="{1D34D6F6-82FD-481C-8B43-412F426B3DC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05000" y="190500"/>
            <a:ext cx="8382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7">
            <a:extLst>
              <a:ext uri="{FF2B5EF4-FFF2-40B4-BE49-F238E27FC236}">
                <a16:creationId xmlns:a16="http://schemas.microsoft.com/office/drawing/2014/main" id="{DC8996D7-A86C-4331-AE72-DE6BCD508FEC}"/>
              </a:ext>
            </a:extLst>
          </p:cNvPr>
          <p:cNvSpPr>
            <a:spLocks noChangeArrowheads="1"/>
          </p:cNvSpPr>
          <p:nvPr/>
        </p:nvSpPr>
        <p:spPr bwMode="auto">
          <a:xfrm>
            <a:off x="2362200" y="4648200"/>
            <a:ext cx="2286000" cy="11430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
        <p:nvSpPr>
          <p:cNvPr id="2" name="Oval 7">
            <a:extLst>
              <a:ext uri="{FF2B5EF4-FFF2-40B4-BE49-F238E27FC236}">
                <a16:creationId xmlns:a16="http://schemas.microsoft.com/office/drawing/2014/main" id="{2304E4F4-2AA4-48A8-B572-0DF6700D8414}"/>
              </a:ext>
            </a:extLst>
          </p:cNvPr>
          <p:cNvSpPr>
            <a:spLocks noChangeArrowheads="1"/>
          </p:cNvSpPr>
          <p:nvPr/>
        </p:nvSpPr>
        <p:spPr bwMode="auto">
          <a:xfrm>
            <a:off x="4581042" y="4114800"/>
            <a:ext cx="1133959" cy="8001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847249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79AEE4-9CCC-F821-9CC1-472C132DA1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 name="Content Placeholder 2">
            <a:extLst>
              <a:ext uri="{FF2B5EF4-FFF2-40B4-BE49-F238E27FC236}">
                <a16:creationId xmlns:a16="http://schemas.microsoft.com/office/drawing/2014/main" id="{9FCE1375-9F6D-4FCB-B3CC-1DEAE2B6A2CD}"/>
              </a:ext>
            </a:extLst>
          </p:cNvPr>
          <p:cNvSpPr>
            <a:spLocks noGrp="1"/>
          </p:cNvSpPr>
          <p:nvPr>
            <p:ph idx="4294967295"/>
          </p:nvPr>
        </p:nvSpPr>
        <p:spPr>
          <a:xfrm>
            <a:off x="609600" y="0"/>
            <a:ext cx="10972800" cy="3810000"/>
          </a:xfrm>
        </p:spPr>
        <p:txBody>
          <a:bodyPr/>
          <a:lstStyle/>
          <a:p>
            <a:pPr marL="0" indent="0" algn="ctr" eaLnBrk="1" hangingPunct="1">
              <a:spcBef>
                <a:spcPts val="0"/>
              </a:spcBef>
              <a:spcAft>
                <a:spcPts val="900"/>
              </a:spcAft>
              <a:buNone/>
              <a:defRPr/>
            </a:pPr>
            <a:r>
              <a:rPr lang="en-US" sz="4000" dirty="0">
                <a:solidFill>
                  <a:srgbClr val="00FFFF"/>
                </a:solidFill>
                <a:ea typeface="+mj-ea"/>
                <a:cs typeface="+mj-cs"/>
              </a:rPr>
              <a:t>Revelation 2:4-5</a:t>
            </a:r>
          </a:p>
          <a:p>
            <a:pPr marL="0" indent="0" algn="ctr" eaLnBrk="1" hangingPunct="1">
              <a:spcBef>
                <a:spcPts val="0"/>
              </a:spcBef>
              <a:spcAft>
                <a:spcPts val="600"/>
              </a:spcAft>
              <a:buNone/>
              <a:defRPr/>
            </a:pPr>
            <a:r>
              <a:rPr lang="en-US" sz="3600" dirty="0">
                <a:solidFill>
                  <a:srgbClr val="00FFFF"/>
                </a:solidFill>
                <a:ea typeface="+mj-ea"/>
                <a:cs typeface="+mj-cs"/>
              </a:rPr>
              <a:t>Apostasy</a:t>
            </a:r>
          </a:p>
          <a:p>
            <a:pPr marL="0" indent="0" algn="just">
              <a:spcBef>
                <a:spcPts val="0"/>
              </a:spcBef>
              <a:spcAft>
                <a:spcPts val="0"/>
              </a:spcAft>
              <a:buNone/>
              <a:defRPr/>
            </a:pPr>
            <a:r>
              <a:rPr lang="en-US" altLang="en-US" dirty="0">
                <a:effectLst>
                  <a:outerShdw blurRad="38100" dist="38100" dir="2700000" algn="tl">
                    <a:srgbClr val="000000">
                      <a:alpha val="43137"/>
                    </a:srgbClr>
                  </a:outerShdw>
                </a:effectLst>
              </a:rPr>
              <a:t>“</a:t>
            </a:r>
            <a:r>
              <a:rPr lang="en-US" baseline="30000" dirty="0">
                <a:effectLst>
                  <a:outerShdw blurRad="38100" dist="38100" dir="2700000" algn="tl">
                    <a:srgbClr val="000000">
                      <a:alpha val="43137"/>
                    </a:srgbClr>
                  </a:outerShdw>
                </a:effectLst>
                <a:cs typeface="Calibri" panose="020F0502020204030204" pitchFamily="34" charset="0"/>
              </a:rPr>
              <a:t>4</a:t>
            </a:r>
            <a:r>
              <a:rPr lang="en-US" dirty="0">
                <a:effectLst>
                  <a:outerShdw blurRad="38100" dist="38100" dir="2700000" algn="tl">
                    <a:srgbClr val="000000">
                      <a:alpha val="43137"/>
                    </a:srgbClr>
                  </a:outerShdw>
                </a:effectLst>
              </a:rPr>
              <a:t> But I have this against you, that </a:t>
            </a:r>
            <a:r>
              <a:rPr lang="en-US" b="1" u="sng" dirty="0">
                <a:solidFill>
                  <a:srgbClr val="FFFFCC"/>
                </a:solidFill>
                <a:effectLst>
                  <a:outerShdw blurRad="38100" dist="38100" dir="2700000" algn="tl">
                    <a:srgbClr val="000000">
                      <a:alpha val="43137"/>
                    </a:srgbClr>
                  </a:outerShdw>
                </a:effectLst>
                <a:cs typeface="Calibri" pitchFamily="34" charset="0"/>
              </a:rPr>
              <a:t>you have left your first love</a:t>
            </a:r>
            <a:r>
              <a:rPr lang="en-US" dirty="0">
                <a:effectLst>
                  <a:outerShdw blurRad="38100" dist="38100" dir="2700000" algn="tl">
                    <a:srgbClr val="000000">
                      <a:alpha val="43137"/>
                    </a:srgbClr>
                  </a:outerShdw>
                </a:effectLst>
              </a:rPr>
              <a:t>. </a:t>
            </a:r>
            <a:r>
              <a:rPr lang="en-US" baseline="30000" dirty="0">
                <a:effectLst>
                  <a:outerShdw blurRad="38100" dist="38100" dir="2700000" algn="tl">
                    <a:srgbClr val="000000">
                      <a:alpha val="43137"/>
                    </a:srgbClr>
                  </a:outerShdw>
                </a:effectLst>
                <a:cs typeface="Calibri" panose="020F0502020204030204" pitchFamily="34" charset="0"/>
              </a:rPr>
              <a:t>5 </a:t>
            </a:r>
            <a:r>
              <a:rPr lang="en-US" altLang="en-US" dirty="0">
                <a:effectLst>
                  <a:outerShdw blurRad="38100" dist="38100" dir="2700000" algn="tl">
                    <a:srgbClr val="000000">
                      <a:alpha val="43137"/>
                    </a:srgbClr>
                  </a:outerShdw>
                </a:effectLst>
              </a:rPr>
              <a:t>Therefore </a:t>
            </a:r>
            <a:r>
              <a:rPr lang="en-US" altLang="en-US" b="1" u="sng" dirty="0">
                <a:solidFill>
                  <a:srgbClr val="FFFFCC"/>
                </a:solidFill>
                <a:effectLst>
                  <a:outerShdw blurRad="38100" dist="38100" dir="2700000" algn="tl">
                    <a:srgbClr val="000000">
                      <a:alpha val="43137"/>
                    </a:srgbClr>
                  </a:outerShdw>
                </a:effectLst>
                <a:cs typeface="Calibri" pitchFamily="34" charset="0"/>
              </a:rPr>
              <a:t>remember from where you have fallen</a:t>
            </a:r>
            <a:r>
              <a:rPr lang="en-US" altLang="en-US" dirty="0">
                <a:effectLst>
                  <a:outerShdw blurRad="38100" dist="38100" dir="2700000" algn="tl">
                    <a:srgbClr val="000000">
                      <a:alpha val="43137"/>
                    </a:srgbClr>
                  </a:outerShdw>
                </a:effectLst>
                <a:cs typeface="Calibri" pitchFamily="34" charset="0"/>
              </a:rPr>
              <a:t>, and </a:t>
            </a:r>
            <a:r>
              <a:rPr lang="en-US" altLang="en-US" dirty="0">
                <a:effectLst>
                  <a:outerShdw blurRad="38100" dist="38100" dir="2700000" algn="tl">
                    <a:srgbClr val="000000">
                      <a:alpha val="43137"/>
                    </a:srgbClr>
                  </a:outerShdw>
                </a:effectLst>
              </a:rPr>
              <a:t>repent and do the deeds you did at first; or else I am coming to you and will remove your lampstand out of its place—unless you repent.”</a:t>
            </a:r>
            <a:endParaRPr lang="en-US" dirty="0">
              <a:effectLst>
                <a:outerShdw blurRad="38100" dist="38100" dir="2700000" algn="tl">
                  <a:srgbClr val="000000">
                    <a:alpha val="43137"/>
                  </a:srgbClr>
                </a:outerShdw>
              </a:effectLst>
              <a:cs typeface="Calibri" pitchFamily="34" charset="0"/>
            </a:endParaRPr>
          </a:p>
        </p:txBody>
      </p:sp>
      <p:pic>
        <p:nvPicPr>
          <p:cNvPr id="6" name="Picture 2">
            <a:extLst>
              <a:ext uri="{FF2B5EF4-FFF2-40B4-BE49-F238E27FC236}">
                <a16:creationId xmlns:a16="http://schemas.microsoft.com/office/drawing/2014/main" id="{D7A8BB6E-F31C-4F9C-9AC8-D93B5F4CC1F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81639" y="3505200"/>
            <a:ext cx="1228725" cy="1371600"/>
          </a:xfrm>
          <a:prstGeom prst="rect">
            <a:avLst/>
          </a:prstGeom>
        </p:spPr>
      </p:pic>
    </p:spTree>
    <p:extLst>
      <p:ext uri="{BB962C8B-B14F-4D97-AF65-F5344CB8AC3E}">
        <p14:creationId xmlns:p14="http://schemas.microsoft.com/office/powerpoint/2010/main" val="1562901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7DA3C1-3679-C3A4-712B-B43A077A982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134147" name="Rectangle 1"/>
          <p:cNvSpPr>
            <a:spLocks noChangeArrowheads="1"/>
          </p:cNvSpPr>
          <p:nvPr/>
        </p:nvSpPr>
        <p:spPr bwMode="auto">
          <a:xfrm>
            <a:off x="609600" y="0"/>
            <a:ext cx="10972800" cy="2462213"/>
          </a:xfrm>
          <a:prstGeom prst="rect">
            <a:avLst/>
          </a:prstGeom>
          <a:noFill/>
          <a:ln w="28575">
            <a:noFill/>
            <a:miter lim="800000"/>
            <a:headEnd/>
            <a:tailEnd/>
          </a:ln>
        </p:spPr>
        <p:txBody>
          <a:bodyPr wrap="square">
            <a:spAutoFit/>
          </a:bodyPr>
          <a:lstStyle/>
          <a:p>
            <a:pPr algn="ctr" eaLnBrk="1" hangingPunct="1">
              <a:spcBef>
                <a:spcPts val="0"/>
              </a:spcBef>
              <a:spcAft>
                <a:spcPts val="900"/>
              </a:spcAft>
              <a:buClr>
                <a:schemeClr val="tx2"/>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ea typeface="+mj-ea"/>
                <a:cs typeface="+mj-cs"/>
              </a:rPr>
              <a:t>1 Corinthians 15:52</a:t>
            </a:r>
          </a:p>
          <a:p>
            <a:pPr algn="just">
              <a:spcBef>
                <a:spcPts val="0"/>
              </a:spcBef>
              <a:spcAft>
                <a:spcPts val="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moment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atomos</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the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twinkling of an eye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the last trumpet; for the trumpet will sound, and the dead will be raised imperishable, and we will be changed.”</a:t>
            </a:r>
            <a:endParaRPr lang="en-US" alt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0442D5F9-C7C5-40C8-8AD9-3B921752AD1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54735" y="3048000"/>
            <a:ext cx="2482533" cy="1828800"/>
          </a:xfrm>
          <a:prstGeom prst="rect">
            <a:avLst/>
          </a:prstGeom>
          <a:ln>
            <a:solidFill>
              <a:schemeClr val="tx1"/>
            </a:solidFill>
          </a:ln>
        </p:spPr>
      </p:pic>
    </p:spTree>
    <p:extLst>
      <p:ext uri="{BB962C8B-B14F-4D97-AF65-F5344CB8AC3E}">
        <p14:creationId xmlns:p14="http://schemas.microsoft.com/office/powerpoint/2010/main" val="18318549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209800" y="228600"/>
            <a:ext cx="7772400" cy="11430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Instantaneous</a:t>
            </a:r>
            <a:r>
              <a:rPr lang="en-US" altLang="en-US" sz="3200" dirty="0">
                <a:effectLst>
                  <a:outerShdw blurRad="38100" dist="38100" dir="2700000" algn="tl">
                    <a:srgbClr val="000000">
                      <a:alpha val="43137"/>
                    </a:srgbClr>
                  </a:outerShdw>
                </a:effectLst>
                <a:cs typeface="Calibri" panose="020F0502020204030204" pitchFamily="34" charset="0"/>
              </a:rPr>
              <a:t> </a:t>
            </a:r>
            <a:br>
              <a:rPr lang="en-US" altLang="en-US" sz="32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(1 Cor 15:52)</a:t>
            </a:r>
          </a:p>
        </p:txBody>
      </p:sp>
      <p:sp>
        <p:nvSpPr>
          <p:cNvPr id="14339" name="Rectangle 3"/>
          <p:cNvSpPr>
            <a:spLocks noGrp="1" noChangeArrowheads="1"/>
          </p:cNvSpPr>
          <p:nvPr>
            <p:ph idx="1"/>
          </p:nvPr>
        </p:nvSpPr>
        <p:spPr>
          <a:xfrm>
            <a:off x="609600" y="1615440"/>
            <a:ext cx="6172200" cy="27432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Twinkling of an eye</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Flash or moment</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Split second</a:t>
            </a:r>
          </a:p>
          <a:p>
            <a:pPr marL="457200" indent="-457200" eaLnBrk="1" hangingPunct="1">
              <a:spcBef>
                <a:spcPts val="0"/>
              </a:spcBef>
              <a:spcAft>
                <a:spcPts val="1800"/>
              </a:spcAft>
              <a:defRPr/>
            </a:pP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Atomos</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(Greek) = atom (English)</a:t>
            </a:r>
          </a:p>
        </p:txBody>
      </p:sp>
      <p:pic>
        <p:nvPicPr>
          <p:cNvPr id="2" name="Picture 1">
            <a:extLst>
              <a:ext uri="{FF2B5EF4-FFF2-40B4-BE49-F238E27FC236}">
                <a16:creationId xmlns:a16="http://schemas.microsoft.com/office/drawing/2014/main" id="{A424D64D-A029-48FF-8DE1-88F55500BC78}"/>
              </a:ext>
            </a:extLst>
          </p:cNvPr>
          <p:cNvPicPr>
            <a:picLocks noChangeAspect="1"/>
          </p:cNvPicPr>
          <p:nvPr/>
        </p:nvPicPr>
        <p:blipFill>
          <a:blip r:embed="rId2"/>
          <a:stretch>
            <a:fillRect/>
          </a:stretch>
        </p:blipFill>
        <p:spPr>
          <a:xfrm>
            <a:off x="8479232" y="1844040"/>
            <a:ext cx="3103168" cy="228600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C550AAE-F623-A586-0242-A48A5483356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EB46789-36AB-3EA9-40BD-31A35C6B2FAB}"/>
              </a:ext>
            </a:extLst>
          </p:cNvPr>
          <p:cNvSpPr txBox="1"/>
          <p:nvPr/>
        </p:nvSpPr>
        <p:spPr bwMode="auto">
          <a:xfrm>
            <a:off x="914400" y="228600"/>
            <a:ext cx="10363200" cy="1143000"/>
          </a:xfrm>
          <a:prstGeom prst="rect">
            <a:avLst/>
          </a:prstGeom>
          <a:noFill/>
          <a:ln>
            <a:noFill/>
          </a:ln>
        </p:spPr>
        <p:txBody>
          <a:bodyPr vert="horz" wrap="square" lIns="92075" tIns="46038" rIns="92075" bIns="46038" numCol="1" rtlCol="0" anchor="ctr" anchorCtr="0" compatLnSpc="1">
            <a:prstTxWarp prst="textNoShape">
              <a:avLst/>
            </a:prstTxWarp>
            <a:noAutofit/>
          </a:bodyPr>
          <a:lstStyle/>
          <a:p>
            <a:pPr algn="ctr">
              <a:lnSpc>
                <a:spcPct val="90000"/>
              </a:lnSpc>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A.T. Robertson</a:t>
            </a:r>
          </a:p>
          <a:p>
            <a:pPr algn="ctr">
              <a:lnSpc>
                <a:spcPct val="90000"/>
              </a:lnSpc>
              <a:spcAft>
                <a:spcPts val="600"/>
              </a:spcAft>
            </a:pPr>
            <a:r>
              <a:rPr lang="en-US" sz="3200" dirty="0">
                <a:latin typeface="Calibri" panose="020F0502020204030204" pitchFamily="34" charset="0"/>
                <a:ea typeface="Calibri" panose="020F0502020204030204" pitchFamily="34" charset="0"/>
                <a:cs typeface="Calibri" panose="020F0502020204030204" pitchFamily="34" charset="0"/>
              </a:rPr>
              <a:t>Word Pictures (2 Thessalonians 2:3)</a:t>
            </a:r>
          </a:p>
        </p:txBody>
      </p:sp>
      <p:sp>
        <p:nvSpPr>
          <p:cNvPr id="3" name="Content Placeholder 2">
            <a:extLst>
              <a:ext uri="{FF2B5EF4-FFF2-40B4-BE49-F238E27FC236}">
                <a16:creationId xmlns:a16="http://schemas.microsoft.com/office/drawing/2014/main" id="{922DF93E-6AF5-D352-5F11-155E48460009}"/>
              </a:ext>
            </a:extLst>
          </p:cNvPr>
          <p:cNvSpPr>
            <a:spLocks noGrp="1"/>
          </p:cNvSpPr>
          <p:nvPr>
            <p:ph idx="1"/>
          </p:nvPr>
        </p:nvSpPr>
        <p:spPr>
          <a:xfrm>
            <a:off x="609600" y="1600200"/>
            <a:ext cx="10972800" cy="1254125"/>
          </a:xfrm>
        </p:spPr>
        <p:txBody>
          <a:bodyPr wrap="square" anchor="t">
            <a:normAutofit/>
          </a:bodyPr>
          <a:lstStyle/>
          <a:p>
            <a:pPr marL="0" indent="0" algn="just">
              <a:buNone/>
            </a:pPr>
            <a:r>
              <a:rPr lang="en-US" dirty="0">
                <a:effectLst>
                  <a:outerShdw blurRad="38100" dist="38100" dir="2700000" algn="tl">
                    <a:srgbClr val="000000">
                      <a:alpha val="43137"/>
                    </a:srgbClr>
                  </a:outerShdw>
                </a:effectLst>
              </a:rPr>
              <a:t>“…the use of the definite article (ἡ [</a:t>
            </a:r>
            <a:r>
              <a:rPr lang="en-US" i="1" dirty="0">
                <a:effectLst>
                  <a:outerShdw blurRad="38100" dist="38100" dir="2700000" algn="tl">
                    <a:srgbClr val="000000">
                      <a:alpha val="43137"/>
                    </a:srgbClr>
                  </a:outerShdw>
                </a:effectLst>
              </a:rPr>
              <a:t>hē</a:t>
            </a:r>
            <a:r>
              <a:rPr lang="en-US" dirty="0">
                <a:effectLst>
                  <a:outerShdw blurRad="38100" dist="38100" dir="2700000" algn="tl">
                    <a:srgbClr val="000000">
                      <a:alpha val="43137"/>
                    </a:srgbClr>
                  </a:outerShdw>
                </a:effectLst>
              </a:rPr>
              <a:t>]) seems to mean that Paul had spoken to the Thessalonians about it.”</a:t>
            </a:r>
          </a:p>
        </p:txBody>
      </p:sp>
      <p:pic>
        <p:nvPicPr>
          <p:cNvPr id="5" name="Picture 4" descr="A close-up of a cd&#10;&#10;Description automatically generated">
            <a:extLst>
              <a:ext uri="{FF2B5EF4-FFF2-40B4-BE49-F238E27FC236}">
                <a16:creationId xmlns:a16="http://schemas.microsoft.com/office/drawing/2014/main" id="{3274C958-0075-843B-6780-059CC83D8FF7}"/>
              </a:ext>
            </a:extLst>
          </p:cNvPr>
          <p:cNvPicPr>
            <a:picLocks noChangeAspect="1"/>
          </p:cNvPicPr>
          <p:nvPr/>
        </p:nvPicPr>
        <p:blipFill>
          <a:blip r:embed="rId2"/>
          <a:srcRect t="8425" r="1" b="10676"/>
          <a:stretch/>
        </p:blipFill>
        <p:spPr>
          <a:xfrm>
            <a:off x="4117975" y="3048000"/>
            <a:ext cx="3956050" cy="320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897170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706C334-25FF-84EB-72D7-F67F3406F387}"/>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F1B20DDE-4CA5-1F17-74E5-0B7E1C63DCC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 name="Rectangle 2">
            <a:extLst>
              <a:ext uri="{FF2B5EF4-FFF2-40B4-BE49-F238E27FC236}">
                <a16:creationId xmlns:a16="http://schemas.microsoft.com/office/drawing/2014/main" id="{8741B04D-3CEB-07A6-7715-F71B54208639}"/>
              </a:ext>
            </a:extLst>
          </p:cNvPr>
          <p:cNvSpPr/>
          <p:nvPr/>
        </p:nvSpPr>
        <p:spPr>
          <a:xfrm>
            <a:off x="609600" y="1"/>
            <a:ext cx="10972800" cy="2523768"/>
          </a:xfrm>
          <a:prstGeom prst="rect">
            <a:avLst/>
          </a:prstGeom>
        </p:spPr>
        <p:txBody>
          <a:bodyPr wrap="square">
            <a:spAutoFit/>
          </a:bodyPr>
          <a:lstStyle/>
          <a:p>
            <a:pPr algn="ctr" defTabSz="685783" eaLnBrk="1" hangingPunct="1">
              <a:spcBef>
                <a:spcPts val="0"/>
              </a:spcBef>
              <a:spcAft>
                <a:spcPts val="9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mj-cs"/>
              </a:rPr>
              <a:t>2 Thessalonians 2:1</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we request you, brethren, with regard to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coming of our Lord Jesus Christ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our gathering together to Him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EFE1D9FE-C5AB-318D-6C35-E20FA9F5BF8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86832" y="2865120"/>
            <a:ext cx="1618337" cy="201168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3032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8440380-533A-DD2F-BFBF-EABE5006079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2C2E78D-A8AD-DBFA-C8AF-F2D9A514893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9939" name="Rectangle 3">
            <a:extLst>
              <a:ext uri="{FF2B5EF4-FFF2-40B4-BE49-F238E27FC236}">
                <a16:creationId xmlns:a16="http://schemas.microsoft.com/office/drawing/2014/main" id="{7EAB6C99-D135-1B11-EE8F-D4FB842BB05E}"/>
              </a:ext>
            </a:extLst>
          </p:cNvPr>
          <p:cNvSpPr>
            <a:spLocks noGrp="1"/>
          </p:cNvSpPr>
          <p:nvPr>
            <p:ph type="body" sz="half" idx="2"/>
          </p:nvPr>
        </p:nvSpPr>
        <p:spPr>
          <a:xfrm>
            <a:off x="647701" y="0"/>
            <a:ext cx="10896599" cy="3276600"/>
          </a:xfrm>
        </p:spPr>
        <p:txBody>
          <a:bodyPr/>
          <a:lstStyle/>
          <a:p>
            <a:pPr marL="0" indent="0" algn="ctr" defTabSz="685783" eaLnBrk="1" hangingPunct="1">
              <a:spcBef>
                <a:spcPts val="0"/>
              </a:spcBef>
              <a:spcAft>
                <a:spcPts val="900"/>
              </a:spcAft>
              <a:buNone/>
              <a:defRPr/>
            </a:pPr>
            <a:r>
              <a:rPr lang="en-US" sz="4000" kern="1200" dirty="0">
                <a:solidFill>
                  <a:srgbClr val="00FFFF"/>
                </a:solidFill>
                <a:ea typeface="+mj-ea"/>
                <a:cs typeface="+mj-cs"/>
              </a:rPr>
              <a:t>1 Thessalonians 1:10</a:t>
            </a:r>
          </a:p>
          <a:p>
            <a:pPr marL="0" indent="0" algn="just">
              <a:spcBef>
                <a:spcPts val="0"/>
              </a:spcBef>
              <a:buNone/>
            </a:pPr>
            <a:r>
              <a:rPr lang="en-US" sz="3600" baseline="30000" dirty="0">
                <a:effectLst>
                  <a:outerShdw blurRad="38100" dist="38100" dir="2700000" algn="tl">
                    <a:srgbClr val="000000">
                      <a:alpha val="43137"/>
                    </a:srgbClr>
                  </a:outerShdw>
                </a:effectLst>
                <a:cs typeface="Calibri" panose="020F0502020204030204" pitchFamily="34" charset="0"/>
              </a:rPr>
              <a:t>“</a:t>
            </a:r>
            <a:r>
              <a:rPr lang="en-US" sz="3600" dirty="0">
                <a:effectLst>
                  <a:outerShdw blurRad="38100" dist="38100" dir="2700000" algn="tl">
                    <a:srgbClr val="000000">
                      <a:alpha val="43137"/>
                    </a:srgbClr>
                  </a:outerShdw>
                </a:effectLst>
                <a:cs typeface="Calibri" panose="020F0502020204030204" pitchFamily="34" charset="0"/>
              </a:rPr>
              <a:t>and to wait for His Son from heaven, whom He raised from the dead, that is Jesus, who </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rescues (</a:t>
            </a:r>
            <a:r>
              <a:rPr lang="en-US" sz="3600" b="1" i="1" u="sng" dirty="0" err="1">
                <a:solidFill>
                  <a:srgbClr val="FFFFCC"/>
                </a:solidFill>
                <a:effectLst>
                  <a:outerShdw blurRad="38100" dist="38100" dir="2700000" algn="tl">
                    <a:srgbClr val="000000">
                      <a:alpha val="43137"/>
                    </a:srgbClr>
                  </a:outerShdw>
                </a:effectLst>
                <a:cs typeface="Calibri" panose="020F0502020204030204" pitchFamily="34" charset="0"/>
              </a:rPr>
              <a:t>rhyomai</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a:t>
            </a:r>
            <a:r>
              <a:rPr lang="en-US" sz="3600" dirty="0">
                <a:effectLst>
                  <a:outerShdw blurRad="38100" dist="38100" dir="2700000" algn="tl">
                    <a:srgbClr val="000000">
                      <a:alpha val="43137"/>
                    </a:srgbClr>
                  </a:outerShdw>
                </a:effectLst>
                <a:cs typeface="Calibri" panose="020F0502020204030204" pitchFamily="34" charset="0"/>
              </a:rPr>
              <a:t> us </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from (</a:t>
            </a:r>
            <a:r>
              <a:rPr lang="en-US" sz="3600" b="1" i="1" u="sng" dirty="0">
                <a:solidFill>
                  <a:srgbClr val="FFFFCC"/>
                </a:solidFill>
                <a:effectLst>
                  <a:outerShdw blurRad="38100" dist="38100" dir="2700000" algn="tl">
                    <a:srgbClr val="000000">
                      <a:alpha val="43137"/>
                    </a:srgbClr>
                  </a:outerShdw>
                </a:effectLst>
                <a:cs typeface="Calibri" panose="020F0502020204030204" pitchFamily="34" charset="0"/>
              </a:rPr>
              <a:t>ek</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a:t>
            </a:r>
            <a:r>
              <a:rPr lang="en-US" sz="3600" dirty="0">
                <a:effectLst>
                  <a:outerShdw blurRad="38100" dist="38100" dir="2700000" algn="tl">
                    <a:srgbClr val="000000">
                      <a:alpha val="43137"/>
                    </a:srgbClr>
                  </a:outerShdw>
                </a:effectLst>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the wrath (</a:t>
            </a:r>
            <a:r>
              <a:rPr lang="en-US" sz="3600" b="1" i="1" u="sng" dirty="0" err="1">
                <a:solidFill>
                  <a:srgbClr val="FFFFCC"/>
                </a:solidFill>
                <a:effectLst>
                  <a:outerShdw blurRad="38100" dist="38100" dir="2700000" algn="tl">
                    <a:srgbClr val="000000">
                      <a:alpha val="43137"/>
                    </a:srgbClr>
                  </a:outerShdw>
                </a:effectLst>
                <a:cs typeface="Calibri" panose="020F0502020204030204" pitchFamily="34" charset="0"/>
              </a:rPr>
              <a:t>orgē</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a:t>
            </a:r>
            <a:r>
              <a:rPr lang="en-US" sz="3600" dirty="0">
                <a:effectLst>
                  <a:outerShdw blurRad="38100" dist="38100" dir="2700000" algn="tl">
                    <a:srgbClr val="000000">
                      <a:alpha val="43137"/>
                    </a:srgbClr>
                  </a:outerShdw>
                </a:effectLst>
                <a:cs typeface="Calibri" panose="020F0502020204030204" pitchFamily="34" charset="0"/>
              </a:rPr>
              <a:t> to come..”</a:t>
            </a:r>
          </a:p>
        </p:txBody>
      </p:sp>
      <p:pic>
        <p:nvPicPr>
          <p:cNvPr id="2" name="Picture 1">
            <a:extLst>
              <a:ext uri="{FF2B5EF4-FFF2-40B4-BE49-F238E27FC236}">
                <a16:creationId xmlns:a16="http://schemas.microsoft.com/office/drawing/2014/main" id="{8B7B274F-DEBE-8D31-EF08-D4D4F3F389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61818" y="2667000"/>
            <a:ext cx="4668365" cy="2286000"/>
          </a:xfrm>
          <a:prstGeom prst="rect">
            <a:avLst/>
          </a:prstGeom>
        </p:spPr>
      </p:pic>
    </p:spTree>
    <p:extLst>
      <p:ext uri="{BB962C8B-B14F-4D97-AF65-F5344CB8AC3E}">
        <p14:creationId xmlns:p14="http://schemas.microsoft.com/office/powerpoint/2010/main" val="1672771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FECEC35-9207-4506-B142-1EA028570B67}"/>
              </a:ext>
            </a:extLst>
          </p:cNvPr>
          <p:cNvPicPr>
            <a:picLocks noChangeAspect="1"/>
          </p:cNvPicPr>
          <p:nvPr/>
        </p:nvPicPr>
        <p:blipFill>
          <a:blip r:embed="rId2"/>
          <a:stretch>
            <a:fillRect/>
          </a:stretch>
        </p:blipFill>
        <p:spPr>
          <a:xfrm>
            <a:off x="1981204" y="228600"/>
            <a:ext cx="8229599" cy="6400800"/>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91C79B4-EF49-3152-F964-FB19470295B9}"/>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A54B8E91-A693-B910-ECDA-93C27B936B2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9939" name="Rectangle 3">
            <a:extLst>
              <a:ext uri="{FF2B5EF4-FFF2-40B4-BE49-F238E27FC236}">
                <a16:creationId xmlns:a16="http://schemas.microsoft.com/office/drawing/2014/main" id="{77088864-834D-34FE-2213-2571BA0FC062}"/>
              </a:ext>
            </a:extLst>
          </p:cNvPr>
          <p:cNvSpPr>
            <a:spLocks noGrp="1"/>
          </p:cNvSpPr>
          <p:nvPr>
            <p:ph type="body" sz="half" idx="2"/>
          </p:nvPr>
        </p:nvSpPr>
        <p:spPr>
          <a:xfrm>
            <a:off x="609599" y="0"/>
            <a:ext cx="10972799" cy="5105400"/>
          </a:xfrm>
        </p:spPr>
        <p:txBody>
          <a:bodyPr/>
          <a:lstStyle/>
          <a:p>
            <a:pPr marL="0" indent="0" algn="ctr" defTabSz="685783" eaLnBrk="1" hangingPunct="1">
              <a:spcBef>
                <a:spcPts val="0"/>
              </a:spcBef>
              <a:spcAft>
                <a:spcPts val="900"/>
              </a:spcAft>
              <a:buNone/>
              <a:defRPr/>
            </a:pPr>
            <a:r>
              <a:rPr lang="en-US" sz="4000" kern="1200" dirty="0">
                <a:solidFill>
                  <a:srgbClr val="00FFFF"/>
                </a:solidFill>
                <a:ea typeface="+mj-ea"/>
                <a:cs typeface="+mj-cs"/>
              </a:rPr>
              <a:t>1 Thessalonians 4:17</a:t>
            </a:r>
          </a:p>
          <a:p>
            <a:pPr marL="0" indent="0" algn="just">
              <a:spcBef>
                <a:spcPts val="0"/>
              </a:spcBef>
              <a:buNone/>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.heaven with a shout, with the voice of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archangel and with the trumpet of God, and the dead in Christ will rise first.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we who are alive and remain will be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caught up</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together with them in the clouds to meet the Lord in the air, and so we shall always be with the Lord.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comfort one another with these words."</a:t>
            </a:r>
          </a:p>
        </p:txBody>
      </p:sp>
    </p:spTree>
    <p:extLst>
      <p:ext uri="{BB962C8B-B14F-4D97-AF65-F5344CB8AC3E}">
        <p14:creationId xmlns:p14="http://schemas.microsoft.com/office/powerpoint/2010/main" val="32951777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itle 4">
            <a:extLst>
              <a:ext uri="{FF2B5EF4-FFF2-40B4-BE49-F238E27FC236}">
                <a16:creationId xmlns:a16="http://schemas.microsoft.com/office/drawing/2014/main" id="{ADBB5A03-8A69-4B48-8A35-CB1C4E4814EA}"/>
              </a:ext>
            </a:extLst>
          </p:cNvPr>
          <p:cNvSpPr>
            <a:spLocks noGrp="1" noChangeArrowheads="1"/>
          </p:cNvSpPr>
          <p:nvPr>
            <p:ph type="title" idx="4294967295"/>
          </p:nvPr>
        </p:nvSpPr>
        <p:spPr>
          <a:xfrm>
            <a:off x="1524000" y="228600"/>
            <a:ext cx="9144000" cy="838200"/>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10 Reasons Favoring Physical Departure</a:t>
            </a:r>
          </a:p>
        </p:txBody>
      </p:sp>
      <p:sp>
        <p:nvSpPr>
          <p:cNvPr id="6" name="Content Placeholder 5">
            <a:extLst>
              <a:ext uri="{FF2B5EF4-FFF2-40B4-BE49-F238E27FC236}">
                <a16:creationId xmlns:a16="http://schemas.microsoft.com/office/drawing/2014/main" id="{EA5A5DD3-8FA1-4127-83F4-253C9A77B7D0}"/>
              </a:ext>
            </a:extLst>
          </p:cNvPr>
          <p:cNvSpPr>
            <a:spLocks noGrp="1"/>
          </p:cNvSpPr>
          <p:nvPr>
            <p:ph idx="4294967295"/>
          </p:nvPr>
        </p:nvSpPr>
        <p:spPr>
          <a:xfrm>
            <a:off x="1638300" y="1371600"/>
            <a:ext cx="8915400" cy="3581400"/>
          </a:xfrm>
        </p:spPr>
        <p:txBody>
          <a:bodyPr/>
          <a:lstStyle/>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There have always been doctrinal departures</a:t>
            </a:r>
          </a:p>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2 Thess. was an early letter</a:t>
            </a:r>
          </a:p>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The definite article before </a:t>
            </a:r>
            <a:r>
              <a:rPr lang="en-US" i="1" dirty="0" err="1">
                <a:effectLst>
                  <a:outerShdw blurRad="38100" dist="38100" dir="2700000" algn="tl">
                    <a:srgbClr val="000000">
                      <a:alpha val="43137"/>
                    </a:srgbClr>
                  </a:outerShdw>
                </a:effectLst>
                <a:cs typeface="Calibri" panose="020F0502020204030204" pitchFamily="34" charset="0"/>
              </a:rPr>
              <a:t>apostasia</a:t>
            </a:r>
            <a:endParaRPr lang="en-US" i="1" dirty="0">
              <a:effectLst>
                <a:outerShdw blurRad="38100" dist="38100" dir="2700000" algn="tl">
                  <a:srgbClr val="000000">
                    <a:alpha val="43137"/>
                  </a:srgbClr>
                </a:outerShdw>
              </a:effectLst>
              <a:cs typeface="Calibri" panose="020F0502020204030204" pitchFamily="34" charset="0"/>
            </a:endParaRPr>
          </a:p>
          <a:p>
            <a:pPr marL="687388" indent="-687388">
              <a:spcBef>
                <a:spcPts val="0"/>
              </a:spcBef>
              <a:spcAft>
                <a:spcPts val="12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Noun </a:t>
            </a:r>
            <a:r>
              <a:rPr lang="en-US" b="1" i="1" u="sng" dirty="0" err="1">
                <a:solidFill>
                  <a:srgbClr val="FFFFCC"/>
                </a:solidFill>
                <a:effectLst>
                  <a:outerShdw blurRad="38100" dist="38100" dir="2700000" algn="tl">
                    <a:srgbClr val="000000">
                      <a:alpha val="43137"/>
                    </a:srgbClr>
                  </a:outerShdw>
                </a:effectLst>
                <a:cs typeface="Calibri" panose="020F0502020204030204" pitchFamily="34" charset="0"/>
              </a:rPr>
              <a:t>apostasia</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 can refer to physical departure</a:t>
            </a:r>
          </a:p>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Verb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aphistēmi</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can refer to physical departure</a:t>
            </a:r>
          </a:p>
        </p:txBody>
      </p:sp>
      <p:pic>
        <p:nvPicPr>
          <p:cNvPr id="31748" name="Picture 4">
            <a:extLst>
              <a:ext uri="{FF2B5EF4-FFF2-40B4-BE49-F238E27FC236}">
                <a16:creationId xmlns:a16="http://schemas.microsoft.com/office/drawing/2014/main" id="{FFB0A6A9-DB2F-4AB4-AA4C-8AAE097A278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60041" y="4724400"/>
            <a:ext cx="1471919" cy="1828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7403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60DF7B9-FD6F-335C-C0A4-0A24D13E72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8914" name="Rectangle 3"/>
          <p:cNvSpPr>
            <a:spLocks noChangeArrowheads="1"/>
          </p:cNvSpPr>
          <p:nvPr/>
        </p:nvSpPr>
        <p:spPr bwMode="auto">
          <a:xfrm>
            <a:off x="609600" y="2"/>
            <a:ext cx="10972800"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783" eaLnBrk="1" hangingPunct="1">
              <a:spcBef>
                <a:spcPts val="0"/>
              </a:spcBef>
              <a:spcAft>
                <a:spcPts val="9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mj-cs"/>
              </a:rPr>
              <a:t>Acts 21:21</a:t>
            </a: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they have been told about you, that you are teaching all the Jews who are among the Gentiles to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forsake [</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Moses, telling them not to circumcise their children nor to walk according to the customs.” </a:t>
            </a:r>
          </a:p>
        </p:txBody>
      </p:sp>
      <p:pic>
        <p:nvPicPr>
          <p:cNvPr id="3" name="Picture 4">
            <a:extLst>
              <a:ext uri="{FF2B5EF4-FFF2-40B4-BE49-F238E27FC236}">
                <a16:creationId xmlns:a16="http://schemas.microsoft.com/office/drawing/2014/main" id="{4574D12A-31BB-2ECF-F1A0-79C20CDB3E2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86637" y="2895600"/>
            <a:ext cx="1618727" cy="201168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4411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4086856-59DA-B91D-257C-274923184CC6}"/>
            </a:ext>
          </a:extLst>
        </p:cNvPr>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281B523D-6351-DEF6-20AA-9ADDD9248B98}"/>
              </a:ext>
            </a:extLst>
          </p:cNvPr>
          <p:cNvGraphicFramePr>
            <a:graphicFrameLocks noGrp="1"/>
          </p:cNvGraphicFramePr>
          <p:nvPr>
            <p:ph idx="4294967295"/>
          </p:nvPr>
        </p:nvGraphicFramePr>
        <p:xfrm>
          <a:off x="609600" y="121921"/>
          <a:ext cx="10972800" cy="6583681"/>
        </p:xfrm>
        <a:graphic>
          <a:graphicData uri="http://schemas.openxmlformats.org/drawingml/2006/table">
            <a:tbl>
              <a:tblPr firstRow="1" bandRow="1">
                <a:tableStyleId>{073A0DAA-6AF3-43AB-8588-CEC1D06C72B9}</a:tableStyleId>
              </a:tblPr>
              <a:tblGrid>
                <a:gridCol w="5486400">
                  <a:extLst>
                    <a:ext uri="{9D8B030D-6E8A-4147-A177-3AD203B41FA5}">
                      <a16:colId xmlns:a16="http://schemas.microsoft.com/office/drawing/2014/main" val="4133773365"/>
                    </a:ext>
                  </a:extLst>
                </a:gridCol>
                <a:gridCol w="5486400">
                  <a:extLst>
                    <a:ext uri="{9D8B030D-6E8A-4147-A177-3AD203B41FA5}">
                      <a16:colId xmlns:a16="http://schemas.microsoft.com/office/drawing/2014/main" val="1587703666"/>
                    </a:ext>
                  </a:extLst>
                </a:gridCol>
              </a:tblGrid>
              <a:tr h="881743">
                <a:tc gridSpan="2">
                  <a:txBody>
                    <a:bodyPr/>
                    <a:lstStyle/>
                    <a:p>
                      <a:pPr algn="ctr"/>
                      <a:r>
                        <a:rPr lang="en-US" sz="3600" b="0" kern="1200" noProof="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THE APOSTASIA</a:t>
                      </a:r>
                      <a:endParaRPr lang="en-US" sz="3600" b="0" kern="1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anchor="ctr"/>
                </a:tc>
                <a:tc hMerge="1">
                  <a:txBody>
                    <a:bodyPr/>
                    <a:lstStyle/>
                    <a:p>
                      <a:endParaRPr lang="en-US" dirty="0"/>
                    </a:p>
                  </a:txBody>
                  <a:tcPr/>
                </a:tc>
                <a:extLst>
                  <a:ext uri="{0D108BD9-81ED-4DB2-BD59-A6C34878D82A}">
                    <a16:rowId xmlns:a16="http://schemas.microsoft.com/office/drawing/2014/main" val="363493036"/>
                  </a:ext>
                </a:extLst>
              </a:tr>
              <a:tr h="881743">
                <a:tc>
                  <a:txBody>
                    <a:bodyPr/>
                    <a:lstStyle/>
                    <a:p>
                      <a:pPr algn="ctr"/>
                      <a:r>
                        <a:rPr lang="en-US" sz="3200" b="1" dirty="0">
                          <a:solidFill>
                            <a:srgbClr val="C00000"/>
                          </a:solidFill>
                          <a:latin typeface="Calibri" panose="020F0502020204030204" pitchFamily="34" charset="0"/>
                          <a:cs typeface="Calibri" panose="020F0502020204030204" pitchFamily="34" charset="0"/>
                        </a:rPr>
                        <a:t>2 Thessalonians 2:3a</a:t>
                      </a:r>
                    </a:p>
                  </a:txBody>
                  <a:tcPr anchor="ctr"/>
                </a:tc>
                <a:tc>
                  <a:txBody>
                    <a:bodyPr/>
                    <a:lstStyle/>
                    <a:p>
                      <a:pPr algn="ctr"/>
                      <a:r>
                        <a:rPr lang="en-US" sz="3200" b="1" dirty="0">
                          <a:solidFill>
                            <a:srgbClr val="0000CC"/>
                          </a:solidFill>
                          <a:latin typeface="Calibri" panose="020F0502020204030204" pitchFamily="34" charset="0"/>
                          <a:cs typeface="Calibri" panose="020F0502020204030204" pitchFamily="34" charset="0"/>
                        </a:rPr>
                        <a:t>Acts 21:21</a:t>
                      </a:r>
                    </a:p>
                  </a:txBody>
                  <a:tcPr anchor="ctr"/>
                </a:tc>
                <a:extLst>
                  <a:ext uri="{0D108BD9-81ED-4DB2-BD59-A6C34878D82A}">
                    <a16:rowId xmlns:a16="http://schemas.microsoft.com/office/drawing/2014/main" val="920619013"/>
                  </a:ext>
                </a:extLst>
              </a:tr>
              <a:tr h="881743">
                <a:tc>
                  <a:txBody>
                    <a:bodyPr/>
                    <a:lstStyle/>
                    <a:p>
                      <a:pPr marL="114300" indent="0"/>
                      <a:r>
                        <a:rPr lang="en-US" sz="2800" b="1" dirty="0">
                          <a:solidFill>
                            <a:srgbClr val="C00000"/>
                          </a:solidFill>
                          <a:latin typeface="Calibri" panose="020F0502020204030204" pitchFamily="34" charset="0"/>
                          <a:cs typeface="Calibri" panose="020F0502020204030204" pitchFamily="34" charset="0"/>
                        </a:rPr>
                        <a:t>Pauline authorship</a:t>
                      </a:r>
                    </a:p>
                  </a:txBody>
                  <a:tcPr anchor="ctr"/>
                </a:tc>
                <a:tc>
                  <a:txBody>
                    <a:bodyPr/>
                    <a:lstStyle/>
                    <a:p>
                      <a:pPr marL="114300" indent="0" algn="l" defTabSz="914377"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Lukan authorship</a:t>
                      </a:r>
                    </a:p>
                  </a:txBody>
                  <a:tcPr anchor="ctr"/>
                </a:tc>
                <a:extLst>
                  <a:ext uri="{0D108BD9-81ED-4DB2-BD59-A6C34878D82A}">
                    <a16:rowId xmlns:a16="http://schemas.microsoft.com/office/drawing/2014/main" val="1434946491"/>
                  </a:ext>
                </a:extLst>
              </a:tr>
              <a:tr h="1087483">
                <a:tc>
                  <a:txBody>
                    <a:bodyPr/>
                    <a:lstStyle/>
                    <a:p>
                      <a:pPr marL="114300" indent="0" algn="l" defTabSz="914377" rtl="0" eaLnBrk="1" latinLnBrk="0" hangingPunct="1"/>
                      <a:r>
                        <a:rPr lang="en-US" sz="2800" b="1" kern="1200" dirty="0">
                          <a:solidFill>
                            <a:srgbClr val="C00000"/>
                          </a:solidFill>
                          <a:latin typeface="Calibri" panose="020F0502020204030204" pitchFamily="34" charset="0"/>
                          <a:ea typeface="+mn-ea"/>
                          <a:cs typeface="Calibri" panose="020F0502020204030204" pitchFamily="34" charset="0"/>
                        </a:rPr>
                        <a:t>Paul speaking</a:t>
                      </a:r>
                    </a:p>
                  </a:txBody>
                  <a:tcPr anchor="ctr"/>
                </a:tc>
                <a:tc>
                  <a:txBody>
                    <a:bodyPr/>
                    <a:lstStyle/>
                    <a:p>
                      <a:pPr marL="114300" indent="0" algn="l" defTabSz="914377"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Paul not speaking (v. 20)</a:t>
                      </a:r>
                    </a:p>
                  </a:txBody>
                  <a:tcPr anchor="ctr"/>
                </a:tc>
                <a:extLst>
                  <a:ext uri="{0D108BD9-81ED-4DB2-BD59-A6C34878D82A}">
                    <a16:rowId xmlns:a16="http://schemas.microsoft.com/office/drawing/2014/main" val="676783065"/>
                  </a:ext>
                </a:extLst>
              </a:tr>
              <a:tr h="1087483">
                <a:tc>
                  <a:txBody>
                    <a:bodyPr/>
                    <a:lstStyle/>
                    <a:p>
                      <a:pPr marL="114300" indent="0" algn="l" defTabSz="914377" rtl="0" eaLnBrk="1" latinLnBrk="0" hangingPunct="1"/>
                      <a:r>
                        <a:rPr lang="en-US" sz="2800" b="1" kern="1200" dirty="0">
                          <a:solidFill>
                            <a:srgbClr val="C00000"/>
                          </a:solidFill>
                          <a:latin typeface="Calibri" panose="020F0502020204030204" pitchFamily="34" charset="0"/>
                          <a:ea typeface="+mn-ea"/>
                          <a:cs typeface="Calibri" panose="020F0502020204030204" pitchFamily="34" charset="0"/>
                        </a:rPr>
                        <a:t>Mosaic Law not mentioned</a:t>
                      </a:r>
                    </a:p>
                  </a:txBody>
                  <a:tcPr anchor="ctr"/>
                </a:tc>
                <a:tc>
                  <a:txBody>
                    <a:bodyPr/>
                    <a:lstStyle/>
                    <a:p>
                      <a:pPr marL="114300" indent="0" algn="l" defTabSz="914377"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Departure from the Mosaic Law</a:t>
                      </a:r>
                    </a:p>
                  </a:txBody>
                  <a:tcPr anchor="ctr"/>
                </a:tc>
                <a:extLst>
                  <a:ext uri="{0D108BD9-81ED-4DB2-BD59-A6C34878D82A}">
                    <a16:rowId xmlns:a16="http://schemas.microsoft.com/office/drawing/2014/main" val="3417443409"/>
                  </a:ext>
                </a:extLst>
              </a:tr>
              <a:tr h="881743">
                <a:tc>
                  <a:txBody>
                    <a:bodyPr/>
                    <a:lstStyle/>
                    <a:p>
                      <a:pPr marL="114300" indent="0" algn="l" defTabSz="914377" rtl="0" eaLnBrk="1" latinLnBrk="0" hangingPunct="1"/>
                      <a:r>
                        <a:rPr lang="en-US" sz="2800" b="1" kern="1200" dirty="0">
                          <a:solidFill>
                            <a:srgbClr val="C00000"/>
                          </a:solidFill>
                          <a:latin typeface="Calibri" panose="020F0502020204030204" pitchFamily="34" charset="0"/>
                          <a:ea typeface="+mn-ea"/>
                          <a:cs typeface="Calibri" panose="020F0502020204030204" pitchFamily="34" charset="0"/>
                        </a:rPr>
                        <a:t>Epistolary genre</a:t>
                      </a:r>
                    </a:p>
                  </a:txBody>
                  <a:tcPr anchor="ctr"/>
                </a:tc>
                <a:tc>
                  <a:txBody>
                    <a:bodyPr/>
                    <a:lstStyle/>
                    <a:p>
                      <a:pPr marL="114300" indent="0" algn="l" defTabSz="914377"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Narrative genre</a:t>
                      </a:r>
                    </a:p>
                  </a:txBody>
                  <a:tcPr anchor="ctr"/>
                </a:tc>
                <a:extLst>
                  <a:ext uri="{0D108BD9-81ED-4DB2-BD59-A6C34878D82A}">
                    <a16:rowId xmlns:a16="http://schemas.microsoft.com/office/drawing/2014/main" val="785581226"/>
                  </a:ext>
                </a:extLst>
              </a:tr>
              <a:tr h="881743">
                <a:tc>
                  <a:txBody>
                    <a:bodyPr/>
                    <a:lstStyle/>
                    <a:p>
                      <a:pPr marL="114300" indent="0" algn="l" defTabSz="914377" rtl="0" eaLnBrk="1" latinLnBrk="0" hangingPunct="1"/>
                      <a:r>
                        <a:rPr lang="en-US" sz="2800" b="1" kern="1200" dirty="0">
                          <a:solidFill>
                            <a:srgbClr val="C00000"/>
                          </a:solidFill>
                          <a:latin typeface="Calibri" panose="020F0502020204030204" pitchFamily="34" charset="0"/>
                          <a:ea typeface="+mn-ea"/>
                          <a:cs typeface="Calibri" panose="020F0502020204030204" pitchFamily="34" charset="0"/>
                        </a:rPr>
                        <a:t>Definite article</a:t>
                      </a:r>
                    </a:p>
                  </a:txBody>
                  <a:tcPr anchor="ctr"/>
                </a:tc>
                <a:tc>
                  <a:txBody>
                    <a:bodyPr/>
                    <a:lstStyle/>
                    <a:p>
                      <a:pPr marL="114300" indent="0" algn="l" defTabSz="914377"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No definite article</a:t>
                      </a:r>
                    </a:p>
                  </a:txBody>
                  <a:tcPr anchor="ctr"/>
                </a:tc>
                <a:extLst>
                  <a:ext uri="{0D108BD9-81ED-4DB2-BD59-A6C34878D82A}">
                    <a16:rowId xmlns:a16="http://schemas.microsoft.com/office/drawing/2014/main" val="2819195413"/>
                  </a:ext>
                </a:extLst>
              </a:tr>
            </a:tbl>
          </a:graphicData>
        </a:graphic>
      </p:graphicFrame>
    </p:spTree>
    <p:extLst>
      <p:ext uri="{BB962C8B-B14F-4D97-AF65-F5344CB8AC3E}">
        <p14:creationId xmlns:p14="http://schemas.microsoft.com/office/powerpoint/2010/main" val="14085189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rcRect b="3772"/>
          <a:stretch/>
        </p:blipFill>
        <p:spPr>
          <a:xfrm>
            <a:off x="1601819" y="228600"/>
            <a:ext cx="8988363"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601344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3">
            <a:extLst>
              <a:ext uri="{FF2B5EF4-FFF2-40B4-BE49-F238E27FC236}">
                <a16:creationId xmlns:a16="http://schemas.microsoft.com/office/drawing/2014/main" id="{5821C039-CB7A-4D93-B10F-0F7E17DA96A1}"/>
              </a:ext>
            </a:extLst>
          </p:cNvPr>
          <p:cNvSpPr>
            <a:spLocks noChangeArrowheads="1"/>
          </p:cNvSpPr>
          <p:nvPr/>
        </p:nvSpPr>
        <p:spPr bwMode="auto">
          <a:xfrm>
            <a:off x="609600" y="1371601"/>
            <a:ext cx="1097280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just" eaLnBrk="1" hangingPunct="1">
              <a:spcBef>
                <a:spcPct val="0"/>
              </a:spcBef>
              <a:buClrTx/>
              <a:buSzTx/>
              <a:buFontTx/>
              <a:buNone/>
            </a:pP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a:t>
            </a:r>
            <a:r>
              <a:rPr lang="en-US" altLang="en-US"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ran</a:t>
            </a: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out of ingredients for the salad, so I decided to make a quick </a:t>
            </a:r>
            <a:r>
              <a:rPr lang="en-US" altLang="en-US"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run</a:t>
            </a: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down to the store. While at the store, I left the car engine </a:t>
            </a:r>
            <a:r>
              <a:rPr lang="en-US" altLang="en-US"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running</a:t>
            </a: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while I made my purchase, thinking that I would be right out again. However, while I was in the store, I </a:t>
            </a:r>
            <a:r>
              <a:rPr lang="en-US" altLang="en-US"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ran</a:t>
            </a: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into my good friend Edward who was </a:t>
            </a:r>
            <a:r>
              <a:rPr lang="en-US" altLang="en-US"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running</a:t>
            </a: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county supervisor. This resulted in my having to endure a somewhat long-winded </a:t>
            </a:r>
            <a:r>
              <a:rPr lang="en-US" altLang="en-US"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run</a:t>
            </a: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down on how his campaign was </a:t>
            </a:r>
            <a:r>
              <a:rPr lang="en-US" altLang="en-US"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running</a:t>
            </a: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Finally, fearing that my car would </a:t>
            </a:r>
            <a:r>
              <a:rPr lang="en-US" altLang="en-US"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run</a:t>
            </a: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out of gas, I </a:t>
            </a:r>
            <a:r>
              <a:rPr lang="en-US" altLang="en-US"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ran</a:t>
            </a: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with great haste out to the parking lot and returned home with the car surely </a:t>
            </a:r>
            <a:r>
              <a:rPr lang="en-US" altLang="en-US"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running</a:t>
            </a: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only on fumes.”</a:t>
            </a:r>
          </a:p>
        </p:txBody>
      </p:sp>
      <p:sp>
        <p:nvSpPr>
          <p:cNvPr id="47107" name="TextBox 4">
            <a:extLst>
              <a:ext uri="{FF2B5EF4-FFF2-40B4-BE49-F238E27FC236}">
                <a16:creationId xmlns:a16="http://schemas.microsoft.com/office/drawing/2014/main" id="{7FD25604-B6E0-4EBA-AAED-E10342248A30}"/>
              </a:ext>
            </a:extLst>
          </p:cNvPr>
          <p:cNvSpPr txBox="1">
            <a:spLocks noChangeArrowheads="1"/>
          </p:cNvSpPr>
          <p:nvPr/>
        </p:nvSpPr>
        <p:spPr bwMode="auto">
          <a:xfrm>
            <a:off x="1524000" y="340549"/>
            <a:ext cx="9144000" cy="103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eaLnBrk="1" hangingPunct="1">
              <a:spcBef>
                <a:spcPct val="0"/>
              </a:spcBef>
              <a:spcAft>
                <a:spcPts val="600"/>
              </a:spcAft>
              <a:buClrTx/>
              <a:buSzTx/>
              <a:buNone/>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George Gunn</a:t>
            </a:r>
          </a:p>
          <a:p>
            <a:pPr algn="ctr" eaLnBrk="1" hangingPunct="1">
              <a:spcBef>
                <a:spcPct val="0"/>
              </a:spcBef>
              <a:buClrTx/>
              <a:buSzTx/>
              <a:buFontTx/>
              <a:buNone/>
            </a:pPr>
            <a:r>
              <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14:1-3 – The Father’s House: Are We There Yet?, 30. www.pre-trib.org</a:t>
            </a:r>
          </a:p>
        </p:txBody>
      </p:sp>
    </p:spTree>
    <p:extLst>
      <p:ext uri="{BB962C8B-B14F-4D97-AF65-F5344CB8AC3E}">
        <p14:creationId xmlns:p14="http://schemas.microsoft.com/office/powerpoint/2010/main" val="4891433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600201"/>
            <a:ext cx="10972800" cy="3809999"/>
          </a:xfrm>
        </p:spPr>
        <p:txBody>
          <a:bodyPr/>
          <a:lstStyle/>
          <a:p>
            <a:pPr marL="0" indent="0" algn="just">
              <a:buNone/>
            </a:pPr>
            <a:r>
              <a:rPr lang="en-US" b="1" dirty="0">
                <a:solidFill>
                  <a:srgbClr val="FFFFCC"/>
                </a:solidFill>
                <a:effectLst/>
              </a:rPr>
              <a:t>“Unwarranted adoption of an expanded semantic field</a:t>
            </a:r>
            <a:r>
              <a:rPr lang="en-US" dirty="0">
                <a:effectLst/>
              </a:rPr>
              <a:t>: The fallacy in this instance lies in the supposition that the meaning of a word in a specific context is much broader than the context itself allows and may bring with it the word’s entire semantic range. This step is sometimes called </a:t>
            </a:r>
            <a:r>
              <a:rPr lang="en-US" b="1" u="sng" dirty="0">
                <a:solidFill>
                  <a:srgbClr val="FFFFCC"/>
                </a:solidFill>
                <a:effectLst/>
              </a:rPr>
              <a:t>illegitimate totality transfer</a:t>
            </a:r>
            <a:r>
              <a:rPr lang="en-US" dirty="0">
                <a:effectLst/>
              </a:rPr>
              <a:t>.”</a:t>
            </a:r>
          </a:p>
        </p:txBody>
      </p:sp>
      <p:sp>
        <p:nvSpPr>
          <p:cNvPr id="4" name="TextBox 3">
            <a:extLst>
              <a:ext uri="{FF2B5EF4-FFF2-40B4-BE49-F238E27FC236}">
                <a16:creationId xmlns:a16="http://schemas.microsoft.com/office/drawing/2014/main" id="{3D0DF032-DE24-4699-83BD-7C8A3CB3ED9F}"/>
              </a:ext>
            </a:extLst>
          </p:cNvPr>
          <p:cNvSpPr txBox="1"/>
          <p:nvPr/>
        </p:nvSpPr>
        <p:spPr>
          <a:xfrm>
            <a:off x="609600" y="306794"/>
            <a:ext cx="10972800" cy="1369606"/>
          </a:xfrm>
          <a:prstGeom prst="rect">
            <a:avLst/>
          </a:prstGeom>
          <a:noFill/>
        </p:spPr>
        <p:txBody>
          <a:bodyPr wrap="square" rtlCol="0">
            <a:spAutoFit/>
          </a:bodyPr>
          <a:lstStyle/>
          <a:p>
            <a:pPr algn="ctr" eaLnBrk="1" hangingPunct="1">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Illegitimate Totality Transfer</a:t>
            </a:r>
          </a:p>
          <a:p>
            <a:pPr algn="ctr"/>
            <a:r>
              <a:rPr lang="en-US" sz="1800" dirty="0">
                <a:latin typeface="Calibri" panose="020F0502020204030204" pitchFamily="34" charset="0"/>
              </a:rPr>
              <a:t>D. A. Carson, </a:t>
            </a:r>
            <a:r>
              <a:rPr lang="en-US" sz="1800" i="1" dirty="0">
                <a:latin typeface="Calibri" panose="020F0502020204030204" pitchFamily="34" charset="0"/>
              </a:rPr>
              <a:t>Exegetical Fallacies</a:t>
            </a:r>
            <a:r>
              <a:rPr lang="en-US" sz="1800" dirty="0">
                <a:latin typeface="Calibri" panose="020F0502020204030204" pitchFamily="34" charset="0"/>
              </a:rPr>
              <a:t>, 2nd ed. (Grand Rapids, MI: Baker Academic, 1996), 60-61.</a:t>
            </a:r>
          </a:p>
          <a:p>
            <a:pPr algn="ctr"/>
            <a:endParaRPr lang="en-US" dirty="0"/>
          </a:p>
        </p:txBody>
      </p:sp>
    </p:spTree>
    <p:extLst>
      <p:ext uri="{BB962C8B-B14F-4D97-AF65-F5344CB8AC3E}">
        <p14:creationId xmlns:p14="http://schemas.microsoft.com/office/powerpoint/2010/main" val="17614890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162300" y="228600"/>
            <a:ext cx="5867400" cy="914400"/>
          </a:xfrm>
        </p:spPr>
        <p:txBody>
          <a:bodyPr/>
          <a:lstStyle/>
          <a:p>
            <a:pPr algn="ctr" eaLnBrk="1" hangingPunct="1"/>
            <a:r>
              <a:rPr lang="en-US" sz="3600" dirty="0">
                <a:effectLst>
                  <a:outerShdw blurRad="38100" dist="38100" dir="2700000" algn="tl">
                    <a:srgbClr val="000000">
                      <a:alpha val="43137"/>
                    </a:srgbClr>
                  </a:outerShdw>
                </a:effectLst>
              </a:rPr>
              <a:t>Definition of “Apostasy”</a:t>
            </a:r>
          </a:p>
        </p:txBody>
      </p:sp>
      <p:sp>
        <p:nvSpPr>
          <p:cNvPr id="3075" name="Rectangle 3"/>
          <p:cNvSpPr>
            <a:spLocks noGrp="1" noChangeArrowheads="1"/>
          </p:cNvSpPr>
          <p:nvPr>
            <p:ph type="body" idx="1"/>
          </p:nvPr>
        </p:nvSpPr>
        <p:spPr>
          <a:xfrm>
            <a:off x="1066800" y="1295400"/>
            <a:ext cx="7620000" cy="5334000"/>
          </a:xfrm>
        </p:spPr>
        <p:txBody>
          <a:bodyPr/>
          <a:lstStyle/>
          <a:p>
            <a:pPr marL="342900" indent="-342900" eaLnBrk="1" hangingPunct="1">
              <a:spcBef>
                <a:spcPts val="0"/>
              </a:spcBef>
              <a:spcAft>
                <a:spcPts val="1800"/>
              </a:spcAft>
              <a:defRPr/>
            </a:pPr>
            <a:r>
              <a:rPr lang="en-US" i="1" dirty="0" err="1">
                <a:effectLst>
                  <a:outerShdw blurRad="38100" dist="38100" dir="2700000" algn="tl">
                    <a:srgbClr val="000000">
                      <a:alpha val="43137"/>
                    </a:srgbClr>
                  </a:outerShdw>
                </a:effectLst>
              </a:rPr>
              <a:t>apos</a:t>
            </a:r>
            <a:r>
              <a:rPr lang="en-US" dirty="0">
                <a:effectLst>
                  <a:outerShdw blurRad="38100" dist="38100" dir="2700000" algn="tl">
                    <a:srgbClr val="000000">
                      <a:alpha val="43137"/>
                    </a:srgbClr>
                  </a:outerShdw>
                </a:effectLst>
              </a:rPr>
              <a:t> = away from</a:t>
            </a:r>
          </a:p>
          <a:p>
            <a:pPr marL="342900" indent="-342900" eaLnBrk="1" hangingPunct="1">
              <a:spcBef>
                <a:spcPts val="0"/>
              </a:spcBef>
              <a:spcAft>
                <a:spcPts val="1800"/>
              </a:spcAft>
              <a:defRPr/>
            </a:pPr>
            <a:r>
              <a:rPr lang="en-US" i="1" dirty="0" err="1">
                <a:effectLst>
                  <a:outerShdw blurRad="38100" dist="38100" dir="2700000" algn="tl">
                    <a:srgbClr val="000000">
                      <a:alpha val="43137"/>
                    </a:srgbClr>
                  </a:outerShdw>
                </a:effectLst>
              </a:rPr>
              <a:t>hist</a:t>
            </a:r>
            <a:r>
              <a:rPr lang="en-US" i="1" dirty="0" err="1">
                <a:effectLst>
                  <a:outerShdw blurRad="38100" dist="38100" dir="2700000" algn="tl">
                    <a:srgbClr val="000000">
                      <a:alpha val="43137"/>
                    </a:srgbClr>
                  </a:outerShdw>
                </a:effectLst>
                <a:cs typeface="Arial" charset="0"/>
              </a:rPr>
              <a:t>ēmi</a:t>
            </a:r>
            <a:r>
              <a:rPr lang="en-US" dirty="0">
                <a:effectLst>
                  <a:outerShdw blurRad="38100" dist="38100" dir="2700000" algn="tl">
                    <a:srgbClr val="000000">
                      <a:alpha val="43137"/>
                    </a:srgbClr>
                  </a:outerShdw>
                </a:effectLst>
              </a:rPr>
              <a:t> = to stand</a:t>
            </a:r>
          </a:p>
          <a:p>
            <a:pPr marL="342900" indent="-342900" eaLnBrk="1" hangingPunct="1">
              <a:spcBef>
                <a:spcPts val="0"/>
              </a:spcBef>
              <a:spcAft>
                <a:spcPts val="1800"/>
              </a:spcAft>
              <a:defRPr/>
            </a:pPr>
            <a:r>
              <a:rPr lang="en-US" dirty="0">
                <a:effectLst>
                  <a:outerShdw blurRad="38100" dist="38100" dir="2700000" algn="tl">
                    <a:srgbClr val="000000">
                      <a:alpha val="43137"/>
                    </a:srgbClr>
                  </a:outerShdw>
                </a:effectLst>
              </a:rPr>
              <a:t>Apostasy = to stand away from</a:t>
            </a:r>
          </a:p>
          <a:p>
            <a:pPr marL="342900" indent="-342900" eaLnBrk="1" hangingPunct="1">
              <a:spcBef>
                <a:spcPts val="0"/>
              </a:spcBef>
              <a:spcAft>
                <a:spcPts val="1800"/>
              </a:spcAft>
              <a:defRPr/>
            </a:pPr>
            <a:r>
              <a:rPr lang="en-US" dirty="0">
                <a:effectLst>
                  <a:outerShdw blurRad="38100" dist="38100" dir="2700000" algn="tl">
                    <a:srgbClr val="000000">
                      <a:alpha val="43137"/>
                    </a:srgbClr>
                  </a:outerShdw>
                </a:effectLst>
              </a:rPr>
              <a:t>Apostasy = a departure</a:t>
            </a:r>
          </a:p>
          <a:p>
            <a:pPr marL="342900" indent="-342900" eaLnBrk="1" hangingPunct="1">
              <a:spcBef>
                <a:spcPts val="0"/>
              </a:spcBef>
              <a:spcAft>
                <a:spcPts val="1800"/>
              </a:spcAft>
              <a:defRPr/>
            </a:pPr>
            <a:r>
              <a:rPr lang="en-US" dirty="0">
                <a:effectLst>
                  <a:outerShdw blurRad="38100" dist="38100" dir="2700000" algn="tl">
                    <a:srgbClr val="000000">
                      <a:alpha val="43137"/>
                    </a:srgbClr>
                  </a:outerShdw>
                </a:effectLst>
              </a:rPr>
              <a:t>A departure from what?</a:t>
            </a:r>
          </a:p>
          <a:p>
            <a:pPr marL="742941" lvl="1" indent="-342900" eaLnBrk="1" hangingPunct="1">
              <a:spcBef>
                <a:spcPts val="0"/>
              </a:spcBef>
              <a:spcAft>
                <a:spcPts val="1800"/>
              </a:spcAft>
              <a:defRPr/>
            </a:pPr>
            <a:r>
              <a:rPr lang="en-US" dirty="0">
                <a:effectLst>
                  <a:outerShdw blurRad="38100" dist="38100" dir="2700000" algn="tl">
                    <a:srgbClr val="000000">
                      <a:alpha val="43137"/>
                    </a:srgbClr>
                  </a:outerShdw>
                </a:effectLst>
              </a:rPr>
              <a:t>From previously known truth</a:t>
            </a:r>
          </a:p>
          <a:p>
            <a:pPr marL="742941" lvl="1" indent="-342900" eaLnBrk="1" hangingPunct="1">
              <a:spcBef>
                <a:spcPts val="0"/>
              </a:spcBef>
              <a:spcAft>
                <a:spcPts val="1800"/>
              </a:spcAft>
              <a:defRPr/>
            </a:pPr>
            <a:r>
              <a:rPr lang="en-US" dirty="0">
                <a:effectLst>
                  <a:outerShdw blurRad="38100" dist="38100" dir="2700000" algn="tl">
                    <a:srgbClr val="000000">
                      <a:alpha val="43137"/>
                    </a:srgbClr>
                  </a:outerShdw>
                </a:effectLst>
              </a:rPr>
              <a:t>Physically from something</a:t>
            </a:r>
            <a:endParaRPr lang="en-US" sz="3600" dirty="0">
              <a:effectLst>
                <a:outerShdw blurRad="38100" dist="38100" dir="2700000" algn="tl">
                  <a:srgbClr val="000000">
                    <a:alpha val="43137"/>
                  </a:srgbClr>
                </a:outerShdw>
              </a:effectLst>
            </a:endParaRPr>
          </a:p>
        </p:txBody>
      </p:sp>
      <p:pic>
        <p:nvPicPr>
          <p:cNvPr id="3" name="Picture 4">
            <a:extLst>
              <a:ext uri="{FF2B5EF4-FFF2-40B4-BE49-F238E27FC236}">
                <a16:creationId xmlns:a16="http://schemas.microsoft.com/office/drawing/2014/main" id="{91CB7A36-EC18-513D-94C5-B28E8044113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17258" y="1981200"/>
            <a:ext cx="2207942" cy="2743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479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32E4743B-575C-44A9-9262-2A7E3CDDAD3F}"/>
              </a:ext>
            </a:extLst>
          </p:cNvPr>
          <p:cNvSpPr>
            <a:spLocks noGrp="1" noChangeArrowheads="1"/>
          </p:cNvSpPr>
          <p:nvPr>
            <p:ph type="title" idx="4294967295"/>
          </p:nvPr>
        </p:nvSpPr>
        <p:spPr>
          <a:xfrm>
            <a:off x="2438400" y="228601"/>
            <a:ext cx="7315200" cy="11430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Entries for </a:t>
            </a:r>
            <a:r>
              <a:rPr lang="en-US" altLang="en-US" sz="3600" i="1" dirty="0">
                <a:effectLst>
                  <a:outerShdw blurRad="38100" dist="38100" dir="2700000" algn="tl">
                    <a:srgbClr val="000000">
                      <a:alpha val="43137"/>
                    </a:srgbClr>
                  </a:outerShdw>
                </a:effectLst>
                <a:cs typeface="Calibri" panose="020F0502020204030204" pitchFamily="34" charset="0"/>
              </a:rPr>
              <a:t>Apostasia</a:t>
            </a:r>
            <a:r>
              <a:rPr lang="en-US" altLang="en-US" sz="3600" dirty="0">
                <a:effectLst>
                  <a:outerShdw blurRad="38100" dist="38100" dir="2700000" algn="tl">
                    <a:srgbClr val="000000">
                      <a:alpha val="43137"/>
                    </a:srgbClr>
                  </a:outerShdw>
                </a:effectLst>
                <a:cs typeface="Calibri" panose="020F0502020204030204" pitchFamily="34" charset="0"/>
              </a:rPr>
              <a:t> in Liddell &amp; Scott</a:t>
            </a:r>
          </a:p>
        </p:txBody>
      </p:sp>
      <p:sp>
        <p:nvSpPr>
          <p:cNvPr id="13315" name="Rectangle 3">
            <a:extLst>
              <a:ext uri="{FF2B5EF4-FFF2-40B4-BE49-F238E27FC236}">
                <a16:creationId xmlns:a16="http://schemas.microsoft.com/office/drawing/2014/main" id="{F8A6D208-1DD9-42B6-A68A-62C440E3D5E3}"/>
              </a:ext>
            </a:extLst>
          </p:cNvPr>
          <p:cNvSpPr>
            <a:spLocks noGrp="1" noChangeArrowheads="1"/>
          </p:cNvSpPr>
          <p:nvPr>
            <p:ph type="body" idx="4294967295"/>
          </p:nvPr>
        </p:nvSpPr>
        <p:spPr>
          <a:xfrm>
            <a:off x="1066800" y="1481138"/>
            <a:ext cx="5638800" cy="3895724"/>
          </a:xfrm>
        </p:spPr>
        <p:txBody>
          <a:bodyPr/>
          <a:lstStyle/>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Rebellion against God</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Apostasy</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Departure</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Disappearance</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Distance</a:t>
            </a:r>
          </a:p>
        </p:txBody>
      </p:sp>
      <p:sp>
        <p:nvSpPr>
          <p:cNvPr id="41988" name="TextBox 3">
            <a:extLst>
              <a:ext uri="{FF2B5EF4-FFF2-40B4-BE49-F238E27FC236}">
                <a16:creationId xmlns:a16="http://schemas.microsoft.com/office/drawing/2014/main" id="{EE5E64AE-55ED-41CF-A455-5D608C44DCD3}"/>
              </a:ext>
            </a:extLst>
          </p:cNvPr>
          <p:cNvSpPr txBox="1">
            <a:spLocks noChangeArrowheads="1"/>
          </p:cNvSpPr>
          <p:nvPr/>
        </p:nvSpPr>
        <p:spPr bwMode="auto">
          <a:xfrm>
            <a:off x="1790700" y="6384133"/>
            <a:ext cx="8610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eaLnBrk="1" hangingPunct="1">
              <a:spcBef>
                <a:spcPct val="0"/>
              </a:spcBef>
              <a:buClrTx/>
              <a:buSzTx/>
              <a:buFontTx/>
              <a:buNone/>
            </a:pPr>
            <a:r>
              <a:rPr lang="en-US" alt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Henry Liddell &amp; Henry Scott, </a:t>
            </a:r>
            <a:r>
              <a:rPr lang="en-US" alt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Greek English Lexicon </a:t>
            </a:r>
            <a:r>
              <a:rPr lang="en-US" alt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(Oxford: Oxford University Press, 1940), 218.</a:t>
            </a:r>
          </a:p>
        </p:txBody>
      </p:sp>
      <p:pic>
        <p:nvPicPr>
          <p:cNvPr id="2" name="Picture 4">
            <a:extLst>
              <a:ext uri="{FF2B5EF4-FFF2-40B4-BE49-F238E27FC236}">
                <a16:creationId xmlns:a16="http://schemas.microsoft.com/office/drawing/2014/main" id="{D65D37BE-34FD-E6E8-E5FB-BF3F75550A4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17258" y="1981200"/>
            <a:ext cx="2207942" cy="2743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95B064F-6039-0E98-3CD6-4EFAB1EA4B7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B3217D-2D25-0EDB-CE65-752577DB4FA6}"/>
              </a:ext>
            </a:extLst>
          </p:cNvPr>
          <p:cNvSpPr>
            <a:spLocks noGrp="1"/>
          </p:cNvSpPr>
          <p:nvPr>
            <p:ph idx="1"/>
          </p:nvPr>
        </p:nvSpPr>
        <p:spPr>
          <a:xfrm>
            <a:off x="609600" y="1570912"/>
            <a:ext cx="10972800" cy="3991689"/>
          </a:xfrm>
        </p:spPr>
        <p:txBody>
          <a:bodyPr/>
          <a:lstStyle/>
          <a:p>
            <a:pPr marL="0" indent="0" algn="just">
              <a:buNone/>
            </a:pPr>
            <a:r>
              <a:rPr lang="en-US" dirty="0">
                <a:effectLst>
                  <a:outerShdw blurRad="38100" dist="38100" dir="2700000" algn="tl">
                    <a:srgbClr val="000000">
                      <a:alpha val="43137"/>
                    </a:srgbClr>
                  </a:outerShdw>
                </a:effectLst>
              </a:rPr>
              <a:t>“The…obvious meaning of…the noun is justified…by classical Greek usage. </a:t>
            </a:r>
            <a:r>
              <a:rPr lang="en-US" dirty="0" err="1">
                <a:effectLst>
                  <a:outerShdw blurRad="38100" dist="38100" dir="2700000" algn="tl">
                    <a:srgbClr val="000000">
                      <a:alpha val="43137"/>
                    </a:srgbClr>
                  </a:outerShdw>
                </a:effectLst>
              </a:rPr>
              <a:t>Liddel</a:t>
            </a:r>
            <a:r>
              <a:rPr lang="en-US" dirty="0">
                <a:effectLst>
                  <a:outerShdw blurRad="38100" dist="38100" dir="2700000" algn="tl">
                    <a:srgbClr val="000000">
                      <a:alpha val="43137"/>
                    </a:srgbClr>
                  </a:outerShdw>
                </a:effectLst>
              </a:rPr>
              <a:t> and Scott, in their authoritative lexicon of classical Greek, list as the second meaning of the noun, </a:t>
            </a:r>
            <a:r>
              <a:rPr lang="en-US" i="1" dirty="0">
                <a:effectLst>
                  <a:outerShdw blurRad="38100" dist="38100" dir="2700000" algn="tl">
                    <a:srgbClr val="000000">
                      <a:alpha val="43137"/>
                    </a:srgbClr>
                  </a:outerShdw>
                </a:effectLst>
              </a:rPr>
              <a:t>departure</a:t>
            </a:r>
            <a:r>
              <a:rPr lang="en-US" dirty="0">
                <a:effectLst>
                  <a:outerShdw blurRad="38100" dist="38100" dir="2700000" algn="tl">
                    <a:srgbClr val="000000">
                      <a:alpha val="43137"/>
                    </a:srgbClr>
                  </a:outerShdw>
                </a:effectLst>
              </a:rPr>
              <a:t> or </a:t>
            </a:r>
            <a:r>
              <a:rPr lang="en-US" i="1" dirty="0">
                <a:effectLst>
                  <a:outerShdw blurRad="38100" dist="38100" dir="2700000" algn="tl">
                    <a:srgbClr val="000000">
                      <a:alpha val="43137"/>
                    </a:srgbClr>
                  </a:outerShdw>
                </a:effectLst>
              </a:rPr>
              <a:t>disappearance</a:t>
            </a:r>
            <a:r>
              <a:rPr lang="en-US" dirty="0">
                <a:effectLst>
                  <a:outerShdw blurRad="38100" dist="38100" dir="2700000" algn="tl">
                    <a:srgbClr val="000000">
                      <a:alpha val="43137"/>
                    </a:srgbClr>
                  </a:outerShdw>
                </a:effectLst>
              </a:rPr>
              <a:t>. And they cite a commentary on Aristotle’s </a:t>
            </a:r>
            <a:r>
              <a:rPr lang="en-US" i="1" dirty="0" err="1">
                <a:effectLst>
                  <a:outerShdw blurRad="38100" dist="38100" dir="2700000" algn="tl">
                    <a:srgbClr val="000000">
                      <a:alpha val="43137"/>
                    </a:srgbClr>
                  </a:outerShdw>
                </a:effectLst>
              </a:rPr>
              <a:t>Meteora</a:t>
            </a:r>
            <a:r>
              <a:rPr lang="en-US" dirty="0">
                <a:effectLst>
                  <a:outerShdw blurRad="38100" dist="38100" dir="2700000" algn="tl">
                    <a:srgbClr val="000000">
                      <a:alpha val="43137"/>
                    </a:srgbClr>
                  </a:outerShdw>
                </a:effectLst>
              </a:rPr>
              <a:t> where the stiffening of a material is said to be caused by </a:t>
            </a:r>
            <a:r>
              <a:rPr lang="en-US" i="1" dirty="0" err="1">
                <a:effectLst>
                  <a:outerShdw blurRad="38100" dist="38100" dir="2700000" algn="tl">
                    <a:srgbClr val="000000">
                      <a:alpha val="43137"/>
                    </a:srgbClr>
                  </a:outerShdw>
                </a:effectLst>
              </a:rPr>
              <a:t>apostasia</a:t>
            </a:r>
            <a:r>
              <a:rPr lang="en-US" dirty="0">
                <a:effectLst>
                  <a:outerShdw blurRad="38100" dist="38100" dir="2700000" algn="tl">
                    <a:srgbClr val="000000">
                      <a:alpha val="43137"/>
                    </a:srgbClr>
                  </a:outerShdw>
                </a:effectLst>
              </a:rPr>
              <a:t> of water from it. One could hardly find a better analogy for the rapture than evaporation.”</a:t>
            </a:r>
          </a:p>
        </p:txBody>
      </p:sp>
      <p:sp>
        <p:nvSpPr>
          <p:cNvPr id="4" name="TextBox 3">
            <a:extLst>
              <a:ext uri="{FF2B5EF4-FFF2-40B4-BE49-F238E27FC236}">
                <a16:creationId xmlns:a16="http://schemas.microsoft.com/office/drawing/2014/main" id="{2FE9BFBF-D99B-0E5F-8DA8-43E95D412E92}"/>
              </a:ext>
            </a:extLst>
          </p:cNvPr>
          <p:cNvSpPr txBox="1"/>
          <p:nvPr/>
        </p:nvSpPr>
        <p:spPr>
          <a:xfrm>
            <a:off x="2933700" y="247474"/>
            <a:ext cx="6324600" cy="1338828"/>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Gordon Lewis </a:t>
            </a:r>
          </a:p>
          <a:p>
            <a:pPr algn="ctr"/>
            <a:r>
              <a:rPr lang="en-US" sz="2000" dirty="0">
                <a:effectLst/>
                <a:latin typeface="Calibri" panose="020F0502020204030204" pitchFamily="34" charset="0"/>
                <a:ea typeface="Times New Roman" panose="02020603050405020304" pitchFamily="18" charset="0"/>
                <a:cs typeface="Calibri" panose="020F0502020204030204" pitchFamily="34" charset="0"/>
              </a:rPr>
              <a:t>Gordon R. Lewis, "Biblical Evidence for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Pretribulationism</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i="1" dirty="0">
                <a:effectLst/>
                <a:latin typeface="Calibri" panose="020F0502020204030204" pitchFamily="34" charset="0"/>
                <a:ea typeface="Times New Roman" panose="02020603050405020304" pitchFamily="18" charset="0"/>
                <a:cs typeface="Calibri" panose="020F0502020204030204" pitchFamily="34" charset="0"/>
              </a:rPr>
              <a:t>Bibliotheca Sacra</a:t>
            </a:r>
            <a:r>
              <a:rPr lang="en-US" sz="2000" dirty="0">
                <a:effectLst/>
                <a:latin typeface="Calibri" panose="020F0502020204030204" pitchFamily="34" charset="0"/>
                <a:ea typeface="Times New Roman" panose="02020603050405020304" pitchFamily="18" charset="0"/>
                <a:cs typeface="Calibri" panose="020F0502020204030204" pitchFamily="34" charset="0"/>
              </a:rPr>
              <a:t> 125, no. 499 (1968): 218.</a:t>
            </a: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99985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1AE4D5-63C4-49F3-B6FF-21A95F24B8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81200" y="228600"/>
            <a:ext cx="8229600" cy="6400800"/>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32E4743B-575C-44A9-9262-2A7E3CDDAD3F}"/>
              </a:ext>
            </a:extLst>
          </p:cNvPr>
          <p:cNvSpPr>
            <a:spLocks noGrp="1" noChangeArrowheads="1"/>
          </p:cNvSpPr>
          <p:nvPr>
            <p:ph type="title" idx="4294967295"/>
          </p:nvPr>
        </p:nvSpPr>
        <p:spPr>
          <a:xfrm>
            <a:off x="609600" y="228600"/>
            <a:ext cx="10972800" cy="11430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Entries for </a:t>
            </a:r>
            <a:r>
              <a:rPr lang="en-US" altLang="en-US" sz="3600" i="1" dirty="0">
                <a:effectLst>
                  <a:outerShdw blurRad="38100" dist="38100" dir="2700000" algn="tl">
                    <a:srgbClr val="000000">
                      <a:alpha val="43137"/>
                    </a:srgbClr>
                  </a:outerShdw>
                </a:effectLst>
                <a:cs typeface="Calibri" panose="020F0502020204030204" pitchFamily="34" charset="0"/>
              </a:rPr>
              <a:t>Apostasia</a:t>
            </a:r>
            <a:r>
              <a:rPr lang="en-US" altLang="en-US" sz="3600" dirty="0">
                <a:effectLst>
                  <a:outerShdw blurRad="38100" dist="38100" dir="2700000" algn="tl">
                    <a:srgbClr val="000000">
                      <a:alpha val="43137"/>
                    </a:srgbClr>
                  </a:outerShdw>
                </a:effectLst>
                <a:cs typeface="Calibri" panose="020F0502020204030204" pitchFamily="34" charset="0"/>
              </a:rPr>
              <a:t> in Lampe’s </a:t>
            </a:r>
            <a:r>
              <a:rPr lang="en-US" altLang="en-US" sz="3600" i="1" dirty="0">
                <a:effectLst>
                  <a:outerShdw blurRad="38100" dist="38100" dir="2700000" algn="tl">
                    <a:srgbClr val="000000">
                      <a:alpha val="43137"/>
                    </a:srgbClr>
                  </a:outerShdw>
                </a:effectLst>
                <a:cs typeface="Calibri" panose="020F0502020204030204" pitchFamily="34" charset="0"/>
              </a:rPr>
              <a:t>A Patristic Greek Lexicon</a:t>
            </a:r>
          </a:p>
        </p:txBody>
      </p:sp>
      <p:sp>
        <p:nvSpPr>
          <p:cNvPr id="13315" name="Rectangle 3">
            <a:extLst>
              <a:ext uri="{FF2B5EF4-FFF2-40B4-BE49-F238E27FC236}">
                <a16:creationId xmlns:a16="http://schemas.microsoft.com/office/drawing/2014/main" id="{F8A6D208-1DD9-42B6-A68A-62C440E3D5E3}"/>
              </a:ext>
            </a:extLst>
          </p:cNvPr>
          <p:cNvSpPr>
            <a:spLocks noGrp="1" noChangeArrowheads="1"/>
          </p:cNvSpPr>
          <p:nvPr>
            <p:ph type="body" idx="4294967295"/>
          </p:nvPr>
        </p:nvSpPr>
        <p:spPr>
          <a:xfrm>
            <a:off x="1066800" y="1655763"/>
            <a:ext cx="6553200" cy="4460875"/>
          </a:xfrm>
        </p:spPr>
        <p:txBody>
          <a:bodyPr/>
          <a:lstStyle/>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Revolt</a:t>
            </a:r>
          </a:p>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Defection</a:t>
            </a:r>
          </a:p>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Apostasy from paganism, Judaism, Christianity, orthodoxy</a:t>
            </a:r>
          </a:p>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Divorce</a:t>
            </a:r>
          </a:p>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Departure</a:t>
            </a:r>
          </a:p>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Standing aloof</a:t>
            </a:r>
          </a:p>
        </p:txBody>
      </p:sp>
      <p:sp>
        <p:nvSpPr>
          <p:cNvPr id="41988" name="TextBox 3">
            <a:extLst>
              <a:ext uri="{FF2B5EF4-FFF2-40B4-BE49-F238E27FC236}">
                <a16:creationId xmlns:a16="http://schemas.microsoft.com/office/drawing/2014/main" id="{EE5E64AE-55ED-41CF-A455-5D608C44DCD3}"/>
              </a:ext>
            </a:extLst>
          </p:cNvPr>
          <p:cNvSpPr txBox="1">
            <a:spLocks noChangeArrowheads="1"/>
          </p:cNvSpPr>
          <p:nvPr/>
        </p:nvSpPr>
        <p:spPr bwMode="auto">
          <a:xfrm>
            <a:off x="1790700" y="6400802"/>
            <a:ext cx="8610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eaLnBrk="1" hangingPunct="1">
              <a:spcBef>
                <a:spcPct val="0"/>
              </a:spcBef>
              <a:buClrTx/>
              <a:buSzTx/>
              <a:buFontTx/>
              <a:buNone/>
            </a:pP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 W. H. Lampe, </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Patristic Greek Lexicon</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(Oxford: </a:t>
            </a:r>
            <a:r>
              <a:rPr lang="en-US" sz="1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Clarnedon</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Press, 1961), 208.</a:t>
            </a:r>
            <a:endParaRPr lang="en-US" alt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6" name="Picture 4">
            <a:extLst>
              <a:ext uri="{FF2B5EF4-FFF2-40B4-BE49-F238E27FC236}">
                <a16:creationId xmlns:a16="http://schemas.microsoft.com/office/drawing/2014/main" id="{C63DEADF-0890-4A2B-889E-41952F6E90F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17258" y="1981200"/>
            <a:ext cx="2207942" cy="2743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30715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600200"/>
            <a:ext cx="10972800" cy="4724400"/>
          </a:xfrm>
        </p:spPr>
        <p:txBody>
          <a:bodyPr/>
          <a:lstStyle/>
          <a:p>
            <a:pPr marL="0" indent="0" algn="just">
              <a:spcBef>
                <a:spcPts val="0"/>
              </a:spcBef>
              <a:buNone/>
            </a:pPr>
            <a:r>
              <a:rPr lang="en-US" sz="2900" dirty="0">
                <a:effectLst>
                  <a:outerShdw blurRad="38100" dist="38100" dir="2700000" algn="tl">
                    <a:srgbClr val="000000">
                      <a:alpha val="43137"/>
                    </a:srgbClr>
                  </a:outerShdw>
                </a:effectLst>
                <a:cs typeface="Calibri" panose="020F0502020204030204" pitchFamily="34" charset="0"/>
              </a:rPr>
              <a:t>“The noun form allows for </a:t>
            </a:r>
            <a:r>
              <a:rPr lang="en-US" sz="2900" i="1" dirty="0" err="1">
                <a:effectLst>
                  <a:outerShdw blurRad="38100" dist="38100" dir="2700000" algn="tl">
                    <a:srgbClr val="000000">
                      <a:alpha val="43137"/>
                    </a:srgbClr>
                  </a:outerShdw>
                </a:effectLst>
                <a:cs typeface="Calibri" panose="020F0502020204030204" pitchFamily="34" charset="0"/>
              </a:rPr>
              <a:t>apostasia</a:t>
            </a:r>
            <a:r>
              <a:rPr lang="en-US" sz="2900" dirty="0">
                <a:effectLst>
                  <a:outerShdw blurRad="38100" dist="38100" dir="2700000" algn="tl">
                    <a:srgbClr val="000000">
                      <a:alpha val="43137"/>
                    </a:srgbClr>
                  </a:outerShdw>
                </a:effectLst>
                <a:cs typeface="Calibri" panose="020F0502020204030204" pitchFamily="34" charset="0"/>
              </a:rPr>
              <a:t> as a simple departure in the classical period, proved by examples from Liddell and Scott...If one says that this is not important because the meaning is only classical or ancient and thus lost its meaning by the time of the New Testament, then I may turn to the same root meaning of </a:t>
            </a:r>
            <a:r>
              <a:rPr lang="en-US" sz="2900" i="1" dirty="0" err="1">
                <a:effectLst>
                  <a:outerShdw blurRad="38100" dist="38100" dir="2700000" algn="tl">
                    <a:srgbClr val="000000">
                      <a:alpha val="43137"/>
                    </a:srgbClr>
                  </a:outerShdw>
                </a:effectLst>
                <a:cs typeface="Calibri" panose="020F0502020204030204" pitchFamily="34" charset="0"/>
              </a:rPr>
              <a:t>apostasia</a:t>
            </a:r>
            <a:r>
              <a:rPr lang="en-US" sz="2900" dirty="0">
                <a:effectLst>
                  <a:outerShdw blurRad="38100" dist="38100" dir="2700000" algn="tl">
                    <a:srgbClr val="000000">
                      <a:alpha val="43137"/>
                    </a:srgbClr>
                  </a:outerShdw>
                </a:effectLst>
                <a:cs typeface="Calibri" panose="020F0502020204030204" pitchFamily="34" charset="0"/>
              </a:rPr>
              <a:t> in the patristic era immediately following the New Testament period, as indicated in the definitions for the noun form in Lampe's </a:t>
            </a:r>
            <a:r>
              <a:rPr lang="en-US" sz="2900" i="1" dirty="0">
                <a:effectLst>
                  <a:outerShdw blurRad="38100" dist="38100" dir="2700000" algn="tl">
                    <a:srgbClr val="000000">
                      <a:alpha val="43137"/>
                    </a:srgbClr>
                  </a:outerShdw>
                </a:effectLst>
                <a:cs typeface="Calibri" panose="020F0502020204030204" pitchFamily="34" charset="0"/>
              </a:rPr>
              <a:t>Patristic Greek Lexicon</a:t>
            </a:r>
            <a:r>
              <a:rPr lang="en-US" sz="2900" dirty="0">
                <a:effectLst>
                  <a:outerShdw blurRad="38100" dist="38100" dir="2700000" algn="tl">
                    <a:srgbClr val="000000">
                      <a:alpha val="43137"/>
                    </a:srgbClr>
                  </a:outerShdw>
                </a:effectLst>
                <a:cs typeface="Calibri" panose="020F0502020204030204" pitchFamily="34" charset="0"/>
              </a:rPr>
              <a:t>. Although the noun used in the sense of spatial departure is not the normal meaning…during New Testament times, the word is found with this meaning in time periods before and after the New Testament era, and it is likely to have been understood this way at least sometimes.”</a:t>
            </a:r>
          </a:p>
        </p:txBody>
      </p:sp>
      <p:sp>
        <p:nvSpPr>
          <p:cNvPr id="4" name="TextBox 3">
            <a:extLst>
              <a:ext uri="{FF2B5EF4-FFF2-40B4-BE49-F238E27FC236}">
                <a16:creationId xmlns:a16="http://schemas.microsoft.com/office/drawing/2014/main" id="{3D0DF032-DE24-4699-83BD-7C8A3CB3ED9F}"/>
              </a:ext>
            </a:extLst>
          </p:cNvPr>
          <p:cNvSpPr txBox="1"/>
          <p:nvPr/>
        </p:nvSpPr>
        <p:spPr>
          <a:xfrm>
            <a:off x="1066800" y="235807"/>
            <a:ext cx="10058400" cy="1461939"/>
          </a:xfrm>
          <a:prstGeom prst="rect">
            <a:avLst/>
          </a:prstGeom>
          <a:noFill/>
        </p:spPr>
        <p:txBody>
          <a:bodyPr wrap="square" rtlCol="0">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H. Wayne House</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 in 2 Thessalonians 2:3: Apostasy of Rapture?," in </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the Trumpet Sounds: Today's Foremost Authorities Speak out on End-Time Controversies</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ed. Thomas Ice and Timothy Demy (Eugene, OR: Harvest House, 1995), 273.</a:t>
            </a:r>
          </a:p>
        </p:txBody>
      </p:sp>
    </p:spTree>
    <p:extLst>
      <p:ext uri="{BB962C8B-B14F-4D97-AF65-F5344CB8AC3E}">
        <p14:creationId xmlns:p14="http://schemas.microsoft.com/office/powerpoint/2010/main" val="19451938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581F3F9-F288-8495-23C0-1DD72F4E4BDA}"/>
            </a:ext>
          </a:extLst>
        </p:cNvPr>
        <p:cNvGrpSpPr/>
        <p:nvPr/>
      </p:nvGrpSpPr>
      <p:grpSpPr>
        <a:xfrm>
          <a:off x="0" y="0"/>
          <a:ext cx="0" cy="0"/>
          <a:chOff x="0" y="0"/>
          <a:chExt cx="0" cy="0"/>
        </a:xfrm>
      </p:grpSpPr>
      <p:sp>
        <p:nvSpPr>
          <p:cNvPr id="44034" name="Rectangle 2">
            <a:extLst>
              <a:ext uri="{FF2B5EF4-FFF2-40B4-BE49-F238E27FC236}">
                <a16:creationId xmlns:a16="http://schemas.microsoft.com/office/drawing/2014/main" id="{7E273929-9B02-FCEF-5611-6AF04B2B0851}"/>
              </a:ext>
            </a:extLst>
          </p:cNvPr>
          <p:cNvSpPr>
            <a:spLocks noGrp="1" noChangeArrowheads="1"/>
          </p:cNvSpPr>
          <p:nvPr>
            <p:ph type="title" idx="4294967295"/>
          </p:nvPr>
        </p:nvSpPr>
        <p:spPr>
          <a:xfrm>
            <a:off x="1524000" y="228600"/>
            <a:ext cx="91440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2 Chronicles 29:19 (LXX)</a:t>
            </a:r>
            <a:endParaRPr lang="en-US" altLang="en-US" sz="3600" i="1" dirty="0">
              <a:effectLst>
                <a:outerShdw blurRad="38100" dist="38100" dir="2700000" algn="tl">
                  <a:srgbClr val="000000">
                    <a:alpha val="43137"/>
                  </a:srgbClr>
                </a:outerShdw>
              </a:effectLst>
              <a:cs typeface="Calibri" panose="020F0502020204030204" pitchFamily="34" charset="0"/>
            </a:endParaRPr>
          </a:p>
        </p:txBody>
      </p:sp>
      <p:sp>
        <p:nvSpPr>
          <p:cNvPr id="13315" name="Rectangle 3">
            <a:extLst>
              <a:ext uri="{FF2B5EF4-FFF2-40B4-BE49-F238E27FC236}">
                <a16:creationId xmlns:a16="http://schemas.microsoft.com/office/drawing/2014/main" id="{71985976-4C6B-706E-0229-3D3DBD8D10D8}"/>
              </a:ext>
            </a:extLst>
          </p:cNvPr>
          <p:cNvSpPr>
            <a:spLocks noGrp="1" noChangeArrowheads="1"/>
          </p:cNvSpPr>
          <p:nvPr>
            <p:ph type="body" idx="4294967295"/>
          </p:nvPr>
        </p:nvSpPr>
        <p:spPr>
          <a:xfrm>
            <a:off x="571500" y="1143000"/>
            <a:ext cx="10972800" cy="3810000"/>
          </a:xfrm>
        </p:spPr>
        <p:txBody>
          <a:bodyPr/>
          <a:lstStyle/>
          <a:p>
            <a:pPr marL="457189" indent="-457189" algn="just" eaLnBrk="1" hangingPunct="1">
              <a:spcBef>
                <a:spcPts val="0"/>
              </a:spcBef>
              <a:spcAft>
                <a:spcPts val="1400"/>
              </a:spcAft>
              <a:defRPr/>
            </a:pPr>
            <a:r>
              <a:rPr lang="en-US" sz="2600" dirty="0">
                <a:effectLst/>
                <a:ea typeface="Calibri" panose="020F0502020204030204" pitchFamily="34" charset="0"/>
                <a:cs typeface="Calibri" panose="020F0502020204030204" pitchFamily="34" charset="0"/>
              </a:rPr>
              <a:t>LXX: καὶ π</a:t>
            </a:r>
            <a:r>
              <a:rPr lang="en-US" sz="2600" dirty="0" err="1">
                <a:effectLst/>
                <a:ea typeface="Calibri" panose="020F0502020204030204" pitchFamily="34" charset="0"/>
                <a:cs typeface="Calibri" panose="020F0502020204030204" pitchFamily="34" charset="0"/>
              </a:rPr>
              <a:t>άντ</a:t>
            </a:r>
            <a:r>
              <a:rPr lang="en-US" sz="2600" dirty="0">
                <a:effectLst/>
                <a:ea typeface="Calibri" panose="020F0502020204030204" pitchFamily="34" charset="0"/>
                <a:cs typeface="Calibri" panose="020F0502020204030204" pitchFamily="34" charset="0"/>
              </a:rPr>
              <a:t>α τὰ σκεύη ἃ ἐμίανεν Αχαζ ὁ βασιλεὺς ἐν τῇ βασιλείᾳ αὐτοῦ ἐν </a:t>
            </a:r>
            <a:r>
              <a:rPr lang="en-US" sz="2600" u="sng" dirty="0">
                <a:effectLst/>
                <a:ea typeface="Calibri" panose="020F0502020204030204" pitchFamily="34" charset="0"/>
                <a:cs typeface="Calibri" panose="020F0502020204030204" pitchFamily="34" charset="0"/>
              </a:rPr>
              <a:t>τῇ </a:t>
            </a:r>
            <a:r>
              <a:rPr lang="en-US" sz="2600" b="1" u="sng" dirty="0">
                <a:solidFill>
                  <a:srgbClr val="FFFFCC"/>
                </a:solidFill>
                <a:effectLst/>
                <a:ea typeface="Calibri" panose="020F0502020204030204" pitchFamily="34" charset="0"/>
                <a:cs typeface="Calibri" panose="020F0502020204030204" pitchFamily="34" charset="0"/>
              </a:rPr>
              <a:t>ἀποστασίᾳ</a:t>
            </a:r>
            <a:r>
              <a:rPr lang="en-US" sz="2600" dirty="0">
                <a:effectLst/>
                <a:ea typeface="Calibri" panose="020F0502020204030204" pitchFamily="34" charset="0"/>
                <a:cs typeface="Calibri" panose="020F0502020204030204" pitchFamily="34" charset="0"/>
              </a:rPr>
              <a:t> αὐτοῦ ἡτοιμάκαμεν καὶ ἡγνίκαμεν ἰδού ἐστιν ἐναντίον τοῦ θυσιαστηρίου κυρίου</a:t>
            </a:r>
          </a:p>
          <a:p>
            <a:pPr marL="457189" indent="-457189" algn="just" eaLnBrk="1" hangingPunct="1">
              <a:spcBef>
                <a:spcPts val="0"/>
              </a:spcBef>
              <a:spcAft>
                <a:spcPts val="1400"/>
              </a:spcAft>
              <a:defRPr/>
            </a:pPr>
            <a:r>
              <a:rPr lang="en-US" sz="2600" dirty="0">
                <a:effectLst/>
                <a:ea typeface="Calibri" panose="020F0502020204030204" pitchFamily="34" charset="0"/>
                <a:cs typeface="Calibri" panose="020F0502020204030204" pitchFamily="34" charset="0"/>
              </a:rPr>
              <a:t>KJV: “Moreover, all the vessels, which king Ahaz in his reign </a:t>
            </a:r>
            <a:r>
              <a:rPr lang="en-US" sz="2600" b="1" u="sng" dirty="0">
                <a:solidFill>
                  <a:srgbClr val="FFFFCC"/>
                </a:solidFill>
                <a:effectLst/>
                <a:ea typeface="Calibri" panose="020F0502020204030204" pitchFamily="34" charset="0"/>
                <a:cs typeface="Calibri" panose="020F0502020204030204" pitchFamily="34" charset="0"/>
              </a:rPr>
              <a:t>did cast away</a:t>
            </a:r>
            <a:r>
              <a:rPr lang="en-US" sz="2600" dirty="0">
                <a:effectLst/>
                <a:ea typeface="Calibri" panose="020F0502020204030204" pitchFamily="34" charset="0"/>
                <a:cs typeface="Calibri" panose="020F0502020204030204" pitchFamily="34" charset="0"/>
              </a:rPr>
              <a:t> in his transgression, have we prepared and sanctified, and, behold, they are before the altar of the LORD.”</a:t>
            </a:r>
          </a:p>
          <a:p>
            <a:pPr marL="457189" indent="-457189" algn="just" eaLnBrk="1" hangingPunct="1">
              <a:spcBef>
                <a:spcPts val="0"/>
              </a:spcBef>
              <a:spcAft>
                <a:spcPts val="1400"/>
              </a:spcAft>
              <a:defRPr/>
            </a:pPr>
            <a:r>
              <a:rPr lang="en-US" sz="2600" dirty="0">
                <a:effectLst/>
                <a:ea typeface="Calibri" panose="020F0502020204030204" pitchFamily="34" charset="0"/>
                <a:cs typeface="Calibri" panose="020F0502020204030204" pitchFamily="34" charset="0"/>
              </a:rPr>
              <a:t>NASB (1995): “Moreover, all the utensils which King Ahaz </a:t>
            </a:r>
            <a:r>
              <a:rPr lang="en-US" sz="2600" b="1" u="sng" dirty="0">
                <a:solidFill>
                  <a:srgbClr val="FFFFCC"/>
                </a:solidFill>
                <a:effectLst/>
                <a:ea typeface="Calibri" panose="020F0502020204030204" pitchFamily="34" charset="0"/>
                <a:cs typeface="Calibri" panose="020F0502020204030204" pitchFamily="34" charset="0"/>
              </a:rPr>
              <a:t>had discarded</a:t>
            </a:r>
            <a:r>
              <a:rPr lang="en-US" sz="2600" dirty="0">
                <a:effectLst/>
                <a:ea typeface="Calibri" panose="020F0502020204030204" pitchFamily="34" charset="0"/>
                <a:cs typeface="Calibri" panose="020F0502020204030204" pitchFamily="34" charset="0"/>
              </a:rPr>
              <a:t> during his reign in his unfaithfulness, we have prepared and consecrated; and behold, they are before the altar of the LORD.”</a:t>
            </a:r>
          </a:p>
          <a:p>
            <a:pPr marL="457189" indent="-457189" algn="just" eaLnBrk="1" hangingPunct="1">
              <a:spcBef>
                <a:spcPts val="0"/>
              </a:spcBef>
              <a:spcAft>
                <a:spcPts val="1400"/>
              </a:spcAft>
              <a:defRPr/>
            </a:pPr>
            <a:r>
              <a:rPr lang="en-US" sz="2600" dirty="0">
                <a:effectLst/>
                <a:ea typeface="Calibri" panose="020F0502020204030204" pitchFamily="34" charset="0"/>
                <a:cs typeface="Calibri" panose="020F0502020204030204" pitchFamily="34" charset="0"/>
              </a:rPr>
              <a:t>NIV: “We have prepared and consecrated all the articles that King Ahaz </a:t>
            </a:r>
            <a:r>
              <a:rPr lang="en-US" sz="2600" b="1" u="sng" dirty="0">
                <a:solidFill>
                  <a:srgbClr val="FFFFCC"/>
                </a:solidFill>
                <a:effectLst/>
                <a:ea typeface="Calibri" panose="020F0502020204030204" pitchFamily="34" charset="0"/>
                <a:cs typeface="Calibri" panose="020F0502020204030204" pitchFamily="34" charset="0"/>
              </a:rPr>
              <a:t>removed</a:t>
            </a:r>
            <a:r>
              <a:rPr lang="en-US" sz="2600" dirty="0">
                <a:effectLst/>
                <a:ea typeface="Calibri" panose="020F0502020204030204" pitchFamily="34" charset="0"/>
                <a:cs typeface="Calibri" panose="020F0502020204030204" pitchFamily="34" charset="0"/>
              </a:rPr>
              <a:t> in his unfaithfulness while he was king. They are now in front of the LORD’s altar.”</a:t>
            </a:r>
          </a:p>
        </p:txBody>
      </p:sp>
    </p:spTree>
    <p:extLst>
      <p:ext uri="{BB962C8B-B14F-4D97-AF65-F5344CB8AC3E}">
        <p14:creationId xmlns:p14="http://schemas.microsoft.com/office/powerpoint/2010/main" val="2217836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9F211E1-4BBB-20DD-8E69-E3394D49C4CB}"/>
            </a:ext>
          </a:extLst>
        </p:cNvPr>
        <p:cNvGrpSpPr/>
        <p:nvPr/>
      </p:nvGrpSpPr>
      <p:grpSpPr>
        <a:xfrm>
          <a:off x="0" y="0"/>
          <a:ext cx="0" cy="0"/>
          <a:chOff x="0" y="0"/>
          <a:chExt cx="0" cy="0"/>
        </a:xfrm>
      </p:grpSpPr>
      <p:sp>
        <p:nvSpPr>
          <p:cNvPr id="44034" name="Rectangle 2">
            <a:extLst>
              <a:ext uri="{FF2B5EF4-FFF2-40B4-BE49-F238E27FC236}">
                <a16:creationId xmlns:a16="http://schemas.microsoft.com/office/drawing/2014/main" id="{84717A7F-10D2-F64B-A9F5-253DF9EBF461}"/>
              </a:ext>
            </a:extLst>
          </p:cNvPr>
          <p:cNvSpPr>
            <a:spLocks noGrp="1" noChangeArrowheads="1"/>
          </p:cNvSpPr>
          <p:nvPr>
            <p:ph type="title" idx="4294967295"/>
          </p:nvPr>
        </p:nvSpPr>
        <p:spPr>
          <a:xfrm>
            <a:off x="1524000" y="228600"/>
            <a:ext cx="91440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2 Chronicles 28:24 (LXX)</a:t>
            </a:r>
            <a:endParaRPr lang="en-US" altLang="en-US" sz="3600" i="1" dirty="0">
              <a:effectLst>
                <a:outerShdw blurRad="38100" dist="38100" dir="2700000" algn="tl">
                  <a:srgbClr val="000000">
                    <a:alpha val="43137"/>
                  </a:srgbClr>
                </a:outerShdw>
              </a:effectLst>
              <a:cs typeface="Calibri" panose="020F0502020204030204" pitchFamily="34" charset="0"/>
            </a:endParaRPr>
          </a:p>
        </p:txBody>
      </p:sp>
      <p:sp>
        <p:nvSpPr>
          <p:cNvPr id="13315" name="Rectangle 3">
            <a:extLst>
              <a:ext uri="{FF2B5EF4-FFF2-40B4-BE49-F238E27FC236}">
                <a16:creationId xmlns:a16="http://schemas.microsoft.com/office/drawing/2014/main" id="{5F0AF022-0586-D282-C529-11148254403B}"/>
              </a:ext>
            </a:extLst>
          </p:cNvPr>
          <p:cNvSpPr>
            <a:spLocks noGrp="1" noChangeArrowheads="1"/>
          </p:cNvSpPr>
          <p:nvPr>
            <p:ph type="body" idx="4294967295"/>
          </p:nvPr>
        </p:nvSpPr>
        <p:spPr>
          <a:xfrm>
            <a:off x="571500" y="1143000"/>
            <a:ext cx="11049000" cy="3810000"/>
          </a:xfrm>
        </p:spPr>
        <p:txBody>
          <a:bodyPr/>
          <a:lstStyle/>
          <a:p>
            <a:pPr marL="457189" indent="-457189" algn="just" eaLnBrk="1" hangingPunct="1">
              <a:spcBef>
                <a:spcPts val="0"/>
              </a:spcBef>
              <a:spcAft>
                <a:spcPts val="1200"/>
              </a:spcAft>
              <a:defRPr/>
            </a:pPr>
            <a:r>
              <a:rPr lang="en-US" sz="2600" dirty="0">
                <a:effectLst/>
                <a:ea typeface="Calibri" panose="020F0502020204030204" pitchFamily="34" charset="0"/>
                <a:cs typeface="Calibri" panose="020F0502020204030204" pitchFamily="34" charset="0"/>
              </a:rPr>
              <a:t>LXX: καὶ ἀπ</a:t>
            </a:r>
            <a:r>
              <a:rPr lang="en-US" sz="2600" dirty="0" err="1">
                <a:effectLst/>
                <a:ea typeface="Calibri" panose="020F0502020204030204" pitchFamily="34" charset="0"/>
                <a:cs typeface="Calibri" panose="020F0502020204030204" pitchFamily="34" charset="0"/>
              </a:rPr>
              <a:t>έστησεν</a:t>
            </a:r>
            <a:r>
              <a:rPr lang="en-US" sz="2600" dirty="0">
                <a:effectLst/>
                <a:ea typeface="Calibri" panose="020F0502020204030204" pitchFamily="34" charset="0"/>
                <a:cs typeface="Calibri" panose="020F0502020204030204" pitchFamily="34" charset="0"/>
              </a:rPr>
              <a:t> </a:t>
            </a:r>
            <a:r>
              <a:rPr lang="en-US" sz="2600" dirty="0" err="1">
                <a:effectLst/>
                <a:ea typeface="Calibri" panose="020F0502020204030204" pitchFamily="34" charset="0"/>
                <a:cs typeface="Calibri" panose="020F0502020204030204" pitchFamily="34" charset="0"/>
              </a:rPr>
              <a:t>Ἀχὰζ</a:t>
            </a:r>
            <a:r>
              <a:rPr lang="en-US" sz="2600" dirty="0">
                <a:effectLst/>
                <a:ea typeface="Calibri" panose="020F0502020204030204" pitchFamily="34" charset="0"/>
                <a:cs typeface="Calibri" panose="020F0502020204030204" pitchFamily="34" charset="0"/>
              </a:rPr>
              <a:t> </a:t>
            </a:r>
            <a:r>
              <a:rPr lang="en-US" sz="2600" dirty="0" err="1">
                <a:effectLst/>
                <a:ea typeface="Calibri" panose="020F0502020204030204" pitchFamily="34" charset="0"/>
                <a:cs typeface="Calibri" panose="020F0502020204030204" pitchFamily="34" charset="0"/>
              </a:rPr>
              <a:t>τὰ</a:t>
            </a:r>
            <a:r>
              <a:rPr lang="en-US" sz="2600" dirty="0">
                <a:effectLst/>
                <a:ea typeface="Calibri" panose="020F0502020204030204" pitchFamily="34" charset="0"/>
                <a:cs typeface="Calibri" panose="020F0502020204030204" pitchFamily="34" charset="0"/>
              </a:rPr>
              <a:t> </a:t>
            </a:r>
            <a:r>
              <a:rPr lang="en-US" sz="2600" dirty="0" err="1">
                <a:effectLst/>
                <a:ea typeface="Calibri" panose="020F0502020204030204" pitchFamily="34" charset="0"/>
                <a:cs typeface="Calibri" panose="020F0502020204030204" pitchFamily="34" charset="0"/>
              </a:rPr>
              <a:t>σκεύη</a:t>
            </a:r>
            <a:r>
              <a:rPr lang="en-US" sz="2600" dirty="0">
                <a:effectLst/>
                <a:ea typeface="Calibri" panose="020F0502020204030204" pitchFamily="34" charset="0"/>
                <a:cs typeface="Calibri" panose="020F0502020204030204" pitchFamily="34" charset="0"/>
              </a:rPr>
              <a:t> </a:t>
            </a:r>
            <a:r>
              <a:rPr lang="en-US" sz="2600" dirty="0" err="1">
                <a:effectLst/>
                <a:ea typeface="Calibri" panose="020F0502020204030204" pitchFamily="34" charset="0"/>
                <a:cs typeface="Calibri" panose="020F0502020204030204" pitchFamily="34" charset="0"/>
              </a:rPr>
              <a:t>οἴκου</a:t>
            </a:r>
            <a:r>
              <a:rPr lang="en-US" sz="2600" dirty="0">
                <a:effectLst/>
                <a:ea typeface="Calibri" panose="020F0502020204030204" pitchFamily="34" charset="0"/>
                <a:cs typeface="Calibri" panose="020F0502020204030204" pitchFamily="34" charset="0"/>
              </a:rPr>
              <a:t> </a:t>
            </a:r>
            <a:r>
              <a:rPr lang="en-US" sz="2600" dirty="0" err="1">
                <a:effectLst/>
                <a:ea typeface="Calibri" panose="020F0502020204030204" pitchFamily="34" charset="0"/>
                <a:cs typeface="Calibri" panose="020F0502020204030204" pitchFamily="34" charset="0"/>
              </a:rPr>
              <a:t>Κυρίου</a:t>
            </a:r>
            <a:r>
              <a:rPr lang="en-US" sz="2600" dirty="0">
                <a:effectLst/>
                <a:ea typeface="Calibri" panose="020F0502020204030204" pitchFamily="34" charset="0"/>
                <a:cs typeface="Calibri" panose="020F0502020204030204" pitchFamily="34" charset="0"/>
              </a:rPr>
              <a:t> καὶ κα</a:t>
            </a:r>
            <a:r>
              <a:rPr lang="en-US" sz="2600" dirty="0" err="1">
                <a:effectLst/>
                <a:ea typeface="Calibri" panose="020F0502020204030204" pitchFamily="34" charset="0"/>
                <a:cs typeface="Calibri" panose="020F0502020204030204" pitchFamily="34" charset="0"/>
              </a:rPr>
              <a:t>τέκοψεν</a:t>
            </a:r>
            <a:r>
              <a:rPr lang="en-US" sz="2600" dirty="0">
                <a:effectLst/>
                <a:ea typeface="Calibri" panose="020F0502020204030204" pitchFamily="34" charset="0"/>
                <a:cs typeface="Calibri" panose="020F0502020204030204" pitchFamily="34" charset="0"/>
              </a:rPr>
              <a:t> α</a:t>
            </a:r>
            <a:r>
              <a:rPr lang="en-US" sz="2600" dirty="0" err="1">
                <a:effectLst/>
                <a:ea typeface="Calibri" panose="020F0502020204030204" pitchFamily="34" charset="0"/>
                <a:cs typeface="Calibri" panose="020F0502020204030204" pitchFamily="34" charset="0"/>
              </a:rPr>
              <a:t>ὐτά</a:t>
            </a:r>
            <a:r>
              <a:rPr lang="en-US" sz="2600" dirty="0">
                <a:effectLst/>
                <a:ea typeface="Calibri" panose="020F0502020204030204" pitchFamily="34" charset="0"/>
                <a:cs typeface="Calibri" panose="020F0502020204030204" pitchFamily="34" charset="0"/>
              </a:rPr>
              <a:t>, καὶ </a:t>
            </a:r>
            <a:r>
              <a:rPr lang="en-US" sz="2600" dirty="0" err="1">
                <a:effectLst/>
                <a:ea typeface="Calibri" panose="020F0502020204030204" pitchFamily="34" charset="0"/>
                <a:cs typeface="Calibri" panose="020F0502020204030204" pitchFamily="34" charset="0"/>
              </a:rPr>
              <a:t>ἔκλεισεν</a:t>
            </a:r>
            <a:r>
              <a:rPr lang="en-US" sz="2600" dirty="0">
                <a:effectLst/>
                <a:ea typeface="Calibri" panose="020F0502020204030204" pitchFamily="34" charset="0"/>
                <a:cs typeface="Calibri" panose="020F0502020204030204" pitchFamily="34" charset="0"/>
              </a:rPr>
              <a:t> </a:t>
            </a:r>
            <a:r>
              <a:rPr lang="en-US" sz="2600" dirty="0" err="1">
                <a:effectLst/>
                <a:ea typeface="Calibri" panose="020F0502020204030204" pitchFamily="34" charset="0"/>
                <a:cs typeface="Calibri" panose="020F0502020204030204" pitchFamily="34" charset="0"/>
              </a:rPr>
              <a:t>τὰς</a:t>
            </a:r>
            <a:r>
              <a:rPr lang="en-US" sz="2600" dirty="0">
                <a:effectLst/>
                <a:ea typeface="Calibri" panose="020F0502020204030204" pitchFamily="34" charset="0"/>
                <a:cs typeface="Calibri" panose="020F0502020204030204" pitchFamily="34" charset="0"/>
              </a:rPr>
              <a:t> </a:t>
            </a:r>
            <a:r>
              <a:rPr lang="en-US" sz="2600" dirty="0" err="1">
                <a:effectLst/>
                <a:ea typeface="Calibri" panose="020F0502020204030204" pitchFamily="34" charset="0"/>
                <a:cs typeface="Calibri" panose="020F0502020204030204" pitchFamily="34" charset="0"/>
              </a:rPr>
              <a:t>θύρ</a:t>
            </a:r>
            <a:r>
              <a:rPr lang="en-US" sz="2600" dirty="0">
                <a:effectLst/>
                <a:ea typeface="Calibri" panose="020F0502020204030204" pitchFamily="34" charset="0"/>
                <a:cs typeface="Calibri" panose="020F0502020204030204" pitchFamily="34" charset="0"/>
              </a:rPr>
              <a:t>ας οἴκου Κυρίου, καὶ ἐποίησεν ἑαυτῷ θυσιαστήρια ἐν πάσῃ γωνίᾳ,</a:t>
            </a:r>
          </a:p>
          <a:p>
            <a:pPr marL="457189" indent="-457189" algn="just" eaLnBrk="1" hangingPunct="1">
              <a:spcBef>
                <a:spcPts val="0"/>
              </a:spcBef>
              <a:spcAft>
                <a:spcPts val="1200"/>
              </a:spcAft>
              <a:defRPr/>
            </a:pPr>
            <a:r>
              <a:rPr lang="en-US" sz="2600" dirty="0">
                <a:effectLst/>
                <a:ea typeface="Calibri" panose="020F0502020204030204" pitchFamily="34" charset="0"/>
                <a:cs typeface="Calibri" panose="020F0502020204030204" pitchFamily="34" charset="0"/>
              </a:rPr>
              <a:t>KJV: “And Ahaz </a:t>
            </a:r>
            <a:r>
              <a:rPr lang="en-US" sz="2600" b="1" u="sng" dirty="0">
                <a:solidFill>
                  <a:srgbClr val="FFFFCC"/>
                </a:solidFill>
                <a:effectLst/>
                <a:ea typeface="Calibri" panose="020F0502020204030204" pitchFamily="34" charset="0"/>
                <a:cs typeface="Calibri" panose="020F0502020204030204" pitchFamily="34" charset="0"/>
              </a:rPr>
              <a:t>gathered</a:t>
            </a:r>
            <a:r>
              <a:rPr lang="en-US" sz="2600" dirty="0">
                <a:effectLst/>
                <a:ea typeface="Calibri" panose="020F0502020204030204" pitchFamily="34" charset="0"/>
                <a:cs typeface="Calibri" panose="020F0502020204030204" pitchFamily="34" charset="0"/>
              </a:rPr>
              <a:t> together the vessels of the house of God, and </a:t>
            </a:r>
            <a:r>
              <a:rPr lang="en-US" sz="2600" b="1" u="sng" dirty="0">
                <a:solidFill>
                  <a:srgbClr val="FFFFCC"/>
                </a:solidFill>
                <a:effectLst/>
                <a:ea typeface="Calibri" panose="020F0502020204030204" pitchFamily="34" charset="0"/>
                <a:cs typeface="Calibri" panose="020F0502020204030204" pitchFamily="34" charset="0"/>
              </a:rPr>
              <a:t>cut</a:t>
            </a:r>
            <a:r>
              <a:rPr lang="en-US" sz="2600" dirty="0">
                <a:effectLst/>
                <a:ea typeface="Calibri" panose="020F0502020204030204" pitchFamily="34" charset="0"/>
                <a:cs typeface="Calibri" panose="020F0502020204030204" pitchFamily="34" charset="0"/>
              </a:rPr>
              <a:t> in pieces the vessels of the house of God, and shut up the doors of the house of the LORD, and he made him altars in every corner of Jerusalem.”</a:t>
            </a:r>
          </a:p>
          <a:p>
            <a:pPr marL="457189" indent="-457189" algn="just" eaLnBrk="1" hangingPunct="1">
              <a:spcBef>
                <a:spcPts val="0"/>
              </a:spcBef>
              <a:spcAft>
                <a:spcPts val="1200"/>
              </a:spcAft>
              <a:defRPr/>
            </a:pPr>
            <a:r>
              <a:rPr lang="en-US" sz="2600" dirty="0">
                <a:effectLst/>
                <a:ea typeface="Calibri" panose="020F0502020204030204" pitchFamily="34" charset="0"/>
                <a:cs typeface="Calibri" panose="020F0502020204030204" pitchFamily="34" charset="0"/>
              </a:rPr>
              <a:t>NASB95: “Moreover, when Ahaz </a:t>
            </a:r>
            <a:r>
              <a:rPr lang="en-US" sz="2600" b="1" u="sng" dirty="0">
                <a:solidFill>
                  <a:srgbClr val="FFFFCC"/>
                </a:solidFill>
                <a:effectLst/>
                <a:ea typeface="Calibri" panose="020F0502020204030204" pitchFamily="34" charset="0"/>
                <a:cs typeface="Calibri" panose="020F0502020204030204" pitchFamily="34" charset="0"/>
              </a:rPr>
              <a:t>gathered</a:t>
            </a:r>
            <a:r>
              <a:rPr lang="en-US" sz="2600" dirty="0">
                <a:effectLst/>
                <a:ea typeface="Calibri" panose="020F0502020204030204" pitchFamily="34" charset="0"/>
                <a:cs typeface="Calibri" panose="020F0502020204030204" pitchFamily="34" charset="0"/>
              </a:rPr>
              <a:t> together the utensils of the house of God, he </a:t>
            </a:r>
            <a:r>
              <a:rPr lang="en-US" sz="2600" b="1" u="sng" dirty="0">
                <a:solidFill>
                  <a:srgbClr val="FFFFCC"/>
                </a:solidFill>
                <a:effectLst/>
                <a:ea typeface="Calibri" panose="020F0502020204030204" pitchFamily="34" charset="0"/>
                <a:cs typeface="Calibri" panose="020F0502020204030204" pitchFamily="34" charset="0"/>
              </a:rPr>
              <a:t>cut</a:t>
            </a:r>
            <a:r>
              <a:rPr lang="en-US" sz="2600" dirty="0">
                <a:effectLst/>
                <a:ea typeface="Calibri" panose="020F0502020204030204" pitchFamily="34" charset="0"/>
                <a:cs typeface="Calibri" panose="020F0502020204030204" pitchFamily="34" charset="0"/>
              </a:rPr>
              <a:t> the utensils of the use of God in pieces; and he closed the doors of the house of the LORD and made altars for himself in every corner of Jerusalem.”</a:t>
            </a:r>
          </a:p>
          <a:p>
            <a:pPr marL="457189" indent="-457189" algn="just" eaLnBrk="1" hangingPunct="1">
              <a:spcBef>
                <a:spcPts val="0"/>
              </a:spcBef>
              <a:spcAft>
                <a:spcPts val="1200"/>
              </a:spcAft>
              <a:defRPr/>
            </a:pPr>
            <a:r>
              <a:rPr lang="en-US" sz="2600" dirty="0">
                <a:effectLst/>
                <a:ea typeface="Calibri" panose="020F0502020204030204" pitchFamily="34" charset="0"/>
                <a:cs typeface="Calibri" panose="020F0502020204030204" pitchFamily="34" charset="0"/>
              </a:rPr>
              <a:t>NIV: “Ahaz </a:t>
            </a:r>
            <a:r>
              <a:rPr lang="en-US" sz="2600" b="1" u="sng" dirty="0">
                <a:solidFill>
                  <a:srgbClr val="FFFFCC"/>
                </a:solidFill>
                <a:effectLst/>
                <a:ea typeface="Calibri" panose="020F0502020204030204" pitchFamily="34" charset="0"/>
                <a:cs typeface="Calibri" panose="020F0502020204030204" pitchFamily="34" charset="0"/>
              </a:rPr>
              <a:t>gathered</a:t>
            </a:r>
            <a:r>
              <a:rPr lang="en-US" sz="2600" dirty="0">
                <a:effectLst/>
                <a:ea typeface="Calibri" panose="020F0502020204030204" pitchFamily="34" charset="0"/>
                <a:cs typeface="Calibri" panose="020F0502020204030204" pitchFamily="34" charset="0"/>
              </a:rPr>
              <a:t> together the furnishings from the temple of God and </a:t>
            </a:r>
            <a:r>
              <a:rPr lang="en-US" sz="2600" b="1" u="sng" dirty="0">
                <a:solidFill>
                  <a:srgbClr val="FFFFCC"/>
                </a:solidFill>
                <a:effectLst/>
                <a:ea typeface="Calibri" panose="020F0502020204030204" pitchFamily="34" charset="0"/>
                <a:cs typeface="Calibri" panose="020F0502020204030204" pitchFamily="34" charset="0"/>
              </a:rPr>
              <a:t>cut</a:t>
            </a:r>
            <a:r>
              <a:rPr lang="en-US" sz="2600" dirty="0">
                <a:effectLst/>
                <a:ea typeface="Calibri" panose="020F0502020204030204" pitchFamily="34" charset="0"/>
                <a:cs typeface="Calibri" panose="020F0502020204030204" pitchFamily="34" charset="0"/>
              </a:rPr>
              <a:t> them in pieces. He shut the doors of the LORD’s temple and set up altars at every street corner in Jerusalem.”</a:t>
            </a:r>
            <a:endParaRPr lang="en-US" sz="2600" dirty="0">
              <a:effectLst>
                <a:outerShdw blurRad="38100" dist="38100" dir="2700000" algn="tl">
                  <a:srgbClr val="000000">
                    <a:alpha val="43137"/>
                  </a:srgbClr>
                </a:outerShdw>
              </a:effectLs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601549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itle 4">
            <a:extLst>
              <a:ext uri="{FF2B5EF4-FFF2-40B4-BE49-F238E27FC236}">
                <a16:creationId xmlns:a16="http://schemas.microsoft.com/office/drawing/2014/main" id="{ADBB5A03-8A69-4B48-8A35-CB1C4E4814EA}"/>
              </a:ext>
            </a:extLst>
          </p:cNvPr>
          <p:cNvSpPr>
            <a:spLocks noGrp="1" noChangeArrowheads="1"/>
          </p:cNvSpPr>
          <p:nvPr>
            <p:ph type="title" idx="4294967295"/>
          </p:nvPr>
        </p:nvSpPr>
        <p:spPr>
          <a:xfrm>
            <a:off x="1524000" y="228600"/>
            <a:ext cx="9144000" cy="838200"/>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10 Reasons Favoring Physical Departure</a:t>
            </a:r>
          </a:p>
        </p:txBody>
      </p:sp>
      <p:sp>
        <p:nvSpPr>
          <p:cNvPr id="6" name="Content Placeholder 5">
            <a:extLst>
              <a:ext uri="{FF2B5EF4-FFF2-40B4-BE49-F238E27FC236}">
                <a16:creationId xmlns:a16="http://schemas.microsoft.com/office/drawing/2014/main" id="{EA5A5DD3-8FA1-4127-83F4-253C9A77B7D0}"/>
              </a:ext>
            </a:extLst>
          </p:cNvPr>
          <p:cNvSpPr>
            <a:spLocks noGrp="1"/>
          </p:cNvSpPr>
          <p:nvPr>
            <p:ph idx="4294967295"/>
          </p:nvPr>
        </p:nvSpPr>
        <p:spPr>
          <a:xfrm>
            <a:off x="1638300" y="1371600"/>
            <a:ext cx="8915400" cy="3581400"/>
          </a:xfrm>
        </p:spPr>
        <p:txBody>
          <a:bodyPr/>
          <a:lstStyle/>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There have always been doctrinal departures</a:t>
            </a:r>
          </a:p>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2 Thess. was an early letter</a:t>
            </a:r>
          </a:p>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The definite article before </a:t>
            </a:r>
            <a:r>
              <a:rPr lang="en-US" i="1" dirty="0" err="1">
                <a:effectLst>
                  <a:outerShdw blurRad="38100" dist="38100" dir="2700000" algn="tl">
                    <a:srgbClr val="000000">
                      <a:alpha val="43137"/>
                    </a:srgbClr>
                  </a:outerShdw>
                </a:effectLst>
                <a:cs typeface="Calibri" panose="020F0502020204030204" pitchFamily="34" charset="0"/>
              </a:rPr>
              <a:t>apostasia</a:t>
            </a:r>
            <a:endParaRPr lang="en-US" i="1" dirty="0">
              <a:effectLst>
                <a:outerShdw blurRad="38100" dist="38100" dir="2700000" algn="tl">
                  <a:srgbClr val="000000">
                    <a:alpha val="43137"/>
                  </a:srgbClr>
                </a:outerShdw>
              </a:effectLst>
              <a:cs typeface="Calibri" panose="020F0502020204030204" pitchFamily="34" charset="0"/>
            </a:endParaRPr>
          </a:p>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Noun </a:t>
            </a:r>
            <a:r>
              <a:rPr lang="en-US"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can refer to physical departure</a:t>
            </a:r>
          </a:p>
          <a:p>
            <a:pPr marL="687388" indent="-687388">
              <a:spcBef>
                <a:spcPts val="0"/>
              </a:spcBef>
              <a:spcAft>
                <a:spcPts val="12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Verb </a:t>
            </a:r>
            <a:r>
              <a:rPr lang="en-US" b="1" i="1" u="sng" dirty="0">
                <a:solidFill>
                  <a:srgbClr val="FFFFCC"/>
                </a:solidFill>
                <a:effectLst>
                  <a:outerShdw blurRad="38100" dist="38100" dir="2700000" algn="tl">
                    <a:srgbClr val="000000">
                      <a:alpha val="43137"/>
                    </a:srgbClr>
                  </a:outerShdw>
                </a:effectLst>
                <a:cs typeface="Calibri" panose="020F0502020204030204" pitchFamily="34" charset="0"/>
              </a:rPr>
              <a:t>aphistēmi</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 can refer to physical departure</a:t>
            </a:r>
          </a:p>
        </p:txBody>
      </p:sp>
      <p:pic>
        <p:nvPicPr>
          <p:cNvPr id="31748" name="Picture 4">
            <a:extLst>
              <a:ext uri="{FF2B5EF4-FFF2-40B4-BE49-F238E27FC236}">
                <a16:creationId xmlns:a16="http://schemas.microsoft.com/office/drawing/2014/main" id="{FFB0A6A9-DB2F-4AB4-AA4C-8AAE097A278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60041" y="4724400"/>
            <a:ext cx="1471919" cy="1828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57058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666299-9C14-BF9C-8039-1E0A0250075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308EBC-8FB2-70A1-3585-3A70F61C8118}"/>
              </a:ext>
            </a:extLst>
          </p:cNvPr>
          <p:cNvSpPr>
            <a:spLocks noGrp="1"/>
          </p:cNvSpPr>
          <p:nvPr>
            <p:ph idx="1"/>
          </p:nvPr>
        </p:nvSpPr>
        <p:spPr>
          <a:xfrm>
            <a:off x="609600" y="1570912"/>
            <a:ext cx="10972800" cy="3991689"/>
          </a:xfrm>
        </p:spPr>
        <p:txBody>
          <a:bodyPr/>
          <a:lstStyle/>
          <a:p>
            <a:pPr marL="0" indent="0" algn="just">
              <a:buNone/>
            </a:pPr>
            <a:r>
              <a:rPr lang="en-US" dirty="0">
                <a:effectLst>
                  <a:outerShdw blurRad="38100" dist="38100" dir="2700000" algn="tl">
                    <a:srgbClr val="000000">
                      <a:alpha val="43137"/>
                    </a:srgbClr>
                  </a:outerShdw>
                </a:effectLst>
              </a:rPr>
              <a:t>“The verb may mean to remove spatially. There is little reason then to deny that the noun can mean such a spatial removal or departure. Since the noun is used only one other time in the New Testament of apostasy from Moses (Acts 21:21), we can hardly conclude that its Biblical meaning is necessarily determined. The verb is used fifteen times in the New Testament.”</a:t>
            </a:r>
          </a:p>
        </p:txBody>
      </p:sp>
      <p:sp>
        <p:nvSpPr>
          <p:cNvPr id="4" name="TextBox 3">
            <a:extLst>
              <a:ext uri="{FF2B5EF4-FFF2-40B4-BE49-F238E27FC236}">
                <a16:creationId xmlns:a16="http://schemas.microsoft.com/office/drawing/2014/main" id="{CD75068E-393A-4F01-749A-3A72FD8CAAA3}"/>
              </a:ext>
            </a:extLst>
          </p:cNvPr>
          <p:cNvSpPr txBox="1"/>
          <p:nvPr/>
        </p:nvSpPr>
        <p:spPr>
          <a:xfrm>
            <a:off x="2933700" y="247474"/>
            <a:ext cx="6324600" cy="1338828"/>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Gordon Lewis </a:t>
            </a:r>
          </a:p>
          <a:p>
            <a:pPr algn="ctr"/>
            <a:r>
              <a:rPr lang="en-US" sz="2000" dirty="0">
                <a:effectLst/>
                <a:latin typeface="Calibri" panose="020F0502020204030204" pitchFamily="34" charset="0"/>
                <a:ea typeface="Times New Roman" panose="02020603050405020304" pitchFamily="18" charset="0"/>
                <a:cs typeface="Calibri" panose="020F0502020204030204" pitchFamily="34" charset="0"/>
              </a:rPr>
              <a:t>Gordon R. Lewis, "Biblical Evidence for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Pretribulationism</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i="1" dirty="0">
                <a:effectLst/>
                <a:latin typeface="Calibri" panose="020F0502020204030204" pitchFamily="34" charset="0"/>
                <a:ea typeface="Times New Roman" panose="02020603050405020304" pitchFamily="18" charset="0"/>
                <a:cs typeface="Calibri" panose="020F0502020204030204" pitchFamily="34" charset="0"/>
              </a:rPr>
              <a:t>Bibliotheca Sacra</a:t>
            </a:r>
            <a:r>
              <a:rPr lang="en-US" sz="2000" dirty="0">
                <a:effectLst/>
                <a:latin typeface="Calibri" panose="020F0502020204030204" pitchFamily="34" charset="0"/>
                <a:ea typeface="Times New Roman" panose="02020603050405020304" pitchFamily="18" charset="0"/>
                <a:cs typeface="Calibri" panose="020F0502020204030204" pitchFamily="34" charset="0"/>
              </a:rPr>
              <a:t> 125, no. 499 (1968): 218.</a:t>
            </a: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944903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1A6E4CD3-8162-42DB-9FD6-AE1AF09032F5}"/>
              </a:ext>
            </a:extLst>
          </p:cNvPr>
          <p:cNvSpPr>
            <a:spLocks noGrp="1" noChangeArrowheads="1"/>
          </p:cNvSpPr>
          <p:nvPr>
            <p:ph type="title" idx="4294967295"/>
          </p:nvPr>
        </p:nvSpPr>
        <p:spPr>
          <a:xfrm>
            <a:off x="1524000" y="228600"/>
            <a:ext cx="91440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New Testament Meanings of </a:t>
            </a:r>
            <a:r>
              <a:rPr lang="en-US" altLang="en-US" sz="3600" i="1" dirty="0">
                <a:effectLst>
                  <a:outerShdw blurRad="38100" dist="38100" dir="2700000" algn="tl">
                    <a:srgbClr val="000000">
                      <a:alpha val="43137"/>
                    </a:srgbClr>
                  </a:outerShdw>
                </a:effectLst>
                <a:cs typeface="Calibri" panose="020F0502020204030204" pitchFamily="34" charset="0"/>
              </a:rPr>
              <a:t>Aphistēmi</a:t>
            </a:r>
          </a:p>
        </p:txBody>
      </p:sp>
      <p:sp>
        <p:nvSpPr>
          <p:cNvPr id="13315" name="Rectangle 3">
            <a:extLst>
              <a:ext uri="{FF2B5EF4-FFF2-40B4-BE49-F238E27FC236}">
                <a16:creationId xmlns:a16="http://schemas.microsoft.com/office/drawing/2014/main" id="{A86AF34C-075B-4A49-8CD8-5401BED5F062}"/>
              </a:ext>
            </a:extLst>
          </p:cNvPr>
          <p:cNvSpPr>
            <a:spLocks noGrp="1" noChangeArrowheads="1"/>
          </p:cNvSpPr>
          <p:nvPr>
            <p:ph type="body" idx="4294967295"/>
          </p:nvPr>
        </p:nvSpPr>
        <p:spPr>
          <a:xfrm>
            <a:off x="952500" y="1143001"/>
            <a:ext cx="10287000" cy="3810000"/>
          </a:xfrm>
        </p:spPr>
        <p:txBody>
          <a:bodyPr/>
          <a:lstStyle/>
          <a:p>
            <a:pPr marL="457189" indent="-457189" algn="just"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15 New Testament uses</a:t>
            </a:r>
          </a:p>
          <a:p>
            <a:pPr marL="457189" indent="-457189" algn="just"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Spiritual departure – Luke 8:13; 1 Tim. 4:1; Heb. 3:12</a:t>
            </a:r>
          </a:p>
          <a:p>
            <a:pPr marL="457189" indent="-457189" algn="just"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Physical departure – Luke 2:37; 4:13; 13:27; Acts 5:37-38; 12:10; 13:13; 15:38; 19:9; 22:29; 2 Cor. 12:8; 2 Tim. 2:19</a:t>
            </a:r>
          </a:p>
        </p:txBody>
      </p:sp>
      <p:pic>
        <p:nvPicPr>
          <p:cNvPr id="5" name="Picture 4">
            <a:extLst>
              <a:ext uri="{FF2B5EF4-FFF2-40B4-BE49-F238E27FC236}">
                <a16:creationId xmlns:a16="http://schemas.microsoft.com/office/drawing/2014/main" id="{7539E0D1-4414-4194-BCDD-DC7054FE403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86448" y="4495800"/>
            <a:ext cx="1619111" cy="201168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10351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1A6E4CD3-8162-42DB-9FD6-AE1AF09032F5}"/>
              </a:ext>
            </a:extLst>
          </p:cNvPr>
          <p:cNvSpPr>
            <a:spLocks noGrp="1" noChangeArrowheads="1"/>
          </p:cNvSpPr>
          <p:nvPr>
            <p:ph type="title" idx="4294967295"/>
          </p:nvPr>
        </p:nvSpPr>
        <p:spPr>
          <a:xfrm>
            <a:off x="1524000" y="228600"/>
            <a:ext cx="91440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New Testament Meanings of </a:t>
            </a:r>
            <a:r>
              <a:rPr lang="en-US" altLang="en-US" sz="3600" i="1" dirty="0">
                <a:effectLst>
                  <a:outerShdw blurRad="38100" dist="38100" dir="2700000" algn="tl">
                    <a:srgbClr val="000000">
                      <a:alpha val="43137"/>
                    </a:srgbClr>
                  </a:outerShdw>
                </a:effectLst>
                <a:cs typeface="Calibri" panose="020F0502020204030204" pitchFamily="34" charset="0"/>
              </a:rPr>
              <a:t>Aphistēmi</a:t>
            </a:r>
          </a:p>
        </p:txBody>
      </p:sp>
      <p:sp>
        <p:nvSpPr>
          <p:cNvPr id="13315" name="Rectangle 3">
            <a:extLst>
              <a:ext uri="{FF2B5EF4-FFF2-40B4-BE49-F238E27FC236}">
                <a16:creationId xmlns:a16="http://schemas.microsoft.com/office/drawing/2014/main" id="{A86AF34C-075B-4A49-8CD8-5401BED5F062}"/>
              </a:ext>
            </a:extLst>
          </p:cNvPr>
          <p:cNvSpPr>
            <a:spLocks noGrp="1" noChangeArrowheads="1"/>
          </p:cNvSpPr>
          <p:nvPr>
            <p:ph type="body" idx="4294967295"/>
          </p:nvPr>
        </p:nvSpPr>
        <p:spPr>
          <a:xfrm>
            <a:off x="952500" y="1143001"/>
            <a:ext cx="10287000" cy="3810000"/>
          </a:xfrm>
        </p:spPr>
        <p:txBody>
          <a:bodyPr/>
          <a:lstStyle/>
          <a:p>
            <a:pPr marL="457189" indent="-457189" algn="just"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15 New Testament uses</a:t>
            </a:r>
          </a:p>
          <a:p>
            <a:pPr marL="457189" indent="-457189" algn="just"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Spiritual departure – Luke 8:13; 1 Tim. 4:1; Heb. 3:12</a:t>
            </a:r>
          </a:p>
          <a:p>
            <a:pPr marL="457189" indent="-457189" algn="just"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Physical departure – Luke 2:37; 4:13; 13:27; Acts 5:37-38; 12:10; 13:13; 15:38; 19:9; 22:29; 2 Cor. 12:8; 2 Tim. 2:19</a:t>
            </a:r>
          </a:p>
        </p:txBody>
      </p:sp>
      <p:pic>
        <p:nvPicPr>
          <p:cNvPr id="5" name="Picture 4">
            <a:extLst>
              <a:ext uri="{FF2B5EF4-FFF2-40B4-BE49-F238E27FC236}">
                <a16:creationId xmlns:a16="http://schemas.microsoft.com/office/drawing/2014/main" id="{7539E0D1-4414-4194-BCDD-DC7054FE403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86448" y="4495800"/>
            <a:ext cx="1619111" cy="201168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27553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F38C0C1-904C-E305-921D-CE4BAA62F52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8914" name="Rectangle 3"/>
          <p:cNvSpPr>
            <a:spLocks noChangeArrowheads="1"/>
          </p:cNvSpPr>
          <p:nvPr/>
        </p:nvSpPr>
        <p:spPr bwMode="auto">
          <a:xfrm>
            <a:off x="609600" y="1"/>
            <a:ext cx="10972800" cy="2439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783" eaLnBrk="1" hangingPunct="1">
              <a:spcBef>
                <a:spcPts val="0"/>
              </a:spcBef>
              <a:spcAft>
                <a:spcPts val="9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mj-cs"/>
              </a:rPr>
              <a:t>1 Timothy 4:1</a:t>
            </a:r>
          </a:p>
          <a:p>
            <a:pPr algn="just"/>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the Spirit explicitly says that in later times some will </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fall away [</a:t>
            </a:r>
            <a:r>
              <a:rPr lang="en-US" sz="35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aphistēmi</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the faith</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paying attention to deceitful spirits and doctrines of demons.” </a:t>
            </a:r>
          </a:p>
        </p:txBody>
      </p:sp>
      <p:pic>
        <p:nvPicPr>
          <p:cNvPr id="3" name="Picture 2">
            <a:extLst>
              <a:ext uri="{FF2B5EF4-FFF2-40B4-BE49-F238E27FC236}">
                <a16:creationId xmlns:a16="http://schemas.microsoft.com/office/drawing/2014/main" id="{8ED134F2-BD45-B5A9-7FB5-F836953ADA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76490" y="2590800"/>
            <a:ext cx="1839020" cy="2286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599254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32DD3AB-CB43-CB0C-4DDB-F4DA55FA6208}"/>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812D571-8712-9754-604B-C6B8E5466B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8914" name="Rectangle 3">
            <a:extLst>
              <a:ext uri="{FF2B5EF4-FFF2-40B4-BE49-F238E27FC236}">
                <a16:creationId xmlns:a16="http://schemas.microsoft.com/office/drawing/2014/main" id="{D1F98AD1-0076-BC26-D383-5C879D94B331}"/>
              </a:ext>
            </a:extLst>
          </p:cNvPr>
          <p:cNvSpPr>
            <a:spLocks noChangeArrowheads="1"/>
          </p:cNvSpPr>
          <p:nvPr/>
        </p:nvSpPr>
        <p:spPr bwMode="auto">
          <a:xfrm>
            <a:off x="609600" y="1"/>
            <a:ext cx="10972800" cy="2477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783" eaLnBrk="1" hangingPunct="1">
              <a:spcBef>
                <a:spcPts val="0"/>
              </a:spcBef>
              <a:spcAft>
                <a:spcPts val="9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mj-cs"/>
              </a:rPr>
              <a:t>Hebrews 3:12</a:t>
            </a:r>
          </a:p>
          <a:p>
            <a:pPr algn="just"/>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Take care, brethren, that there not be in any one of you an evil, unbelieving heart that </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falls away [</a:t>
            </a:r>
            <a:r>
              <a:rPr lang="en-US" sz="35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aphistēmi</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the living God</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pic>
        <p:nvPicPr>
          <p:cNvPr id="3" name="Picture 2">
            <a:extLst>
              <a:ext uri="{FF2B5EF4-FFF2-40B4-BE49-F238E27FC236}">
                <a16:creationId xmlns:a16="http://schemas.microsoft.com/office/drawing/2014/main" id="{6043FFC3-B8E8-4755-EB5F-E821A74BF37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76490" y="2590800"/>
            <a:ext cx="1839020" cy="2286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917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F4D653B-73A0-459A-8C23-05B83E2F2D31}"/>
              </a:ext>
            </a:extLst>
          </p:cNvPr>
          <p:cNvSpPr>
            <a:spLocks noGrp="1" noChangeArrowheads="1"/>
          </p:cNvSpPr>
          <p:nvPr>
            <p:ph type="title"/>
          </p:nvPr>
        </p:nvSpPr>
        <p:spPr>
          <a:xfrm>
            <a:off x="3390900" y="228600"/>
            <a:ext cx="54102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2 Thessalonians 2:1-12</a:t>
            </a:r>
          </a:p>
        </p:txBody>
      </p:sp>
      <p:sp>
        <p:nvSpPr>
          <p:cNvPr id="13315" name="Rectangle 3">
            <a:extLst>
              <a:ext uri="{FF2B5EF4-FFF2-40B4-BE49-F238E27FC236}">
                <a16:creationId xmlns:a16="http://schemas.microsoft.com/office/drawing/2014/main" id="{F146D43A-3AB3-486F-8CF8-89DE0558DA89}"/>
              </a:ext>
            </a:extLst>
          </p:cNvPr>
          <p:cNvSpPr>
            <a:spLocks noGrp="1" noChangeArrowheads="1"/>
          </p:cNvSpPr>
          <p:nvPr>
            <p:ph type="body" idx="1"/>
          </p:nvPr>
        </p:nvSpPr>
        <p:spPr>
          <a:xfrm>
            <a:off x="609600" y="1143000"/>
            <a:ext cx="10058400" cy="5029200"/>
          </a:xfrm>
        </p:spPr>
        <p:txBody>
          <a:bodyPr/>
          <a:lstStyle/>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Problem (2:1-2)</a:t>
            </a:r>
          </a:p>
          <a:p>
            <a:pPr marL="457189" indent="-457189" eaLnBrk="1" hangingPunct="1">
              <a:spcBef>
                <a:spcPts val="0"/>
              </a:spcBef>
              <a:spcAft>
                <a:spcPts val="1800"/>
              </a:spcAft>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Prerequisites for the Day of the Lord (2:3-12)</a:t>
            </a:r>
          </a:p>
          <a:p>
            <a:pPr marL="914377" lvl="1" indent="-457189"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The apostasy (2:3a)</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Advent of the lawless one (2:3b-4)</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Removal of the restrainer (2:5-7)</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the lawless one (2:8-9)</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lawless one’s followers (2:10-12)</a:t>
            </a:r>
          </a:p>
        </p:txBody>
      </p:sp>
      <p:pic>
        <p:nvPicPr>
          <p:cNvPr id="18436" name="Picture 5" descr="http://beginningandend.com/wp-content/uploads/2013/03/2-Thesslaonians-Is-The-Antichrist-Revealed-Before-or-After-The-Rapture-e1363686381895.jpg">
            <a:extLst>
              <a:ext uri="{FF2B5EF4-FFF2-40B4-BE49-F238E27FC236}">
                <a16:creationId xmlns:a16="http://schemas.microsoft.com/office/drawing/2014/main" id="{7C7A1305-7B5F-499F-A19E-BAE5872075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2590800"/>
            <a:ext cx="309223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61703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1A6E4CD3-8162-42DB-9FD6-AE1AF09032F5}"/>
              </a:ext>
            </a:extLst>
          </p:cNvPr>
          <p:cNvSpPr>
            <a:spLocks noGrp="1" noChangeArrowheads="1"/>
          </p:cNvSpPr>
          <p:nvPr>
            <p:ph type="title" idx="4294967295"/>
          </p:nvPr>
        </p:nvSpPr>
        <p:spPr>
          <a:xfrm>
            <a:off x="1524000" y="228600"/>
            <a:ext cx="91440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New Testament Meanings of </a:t>
            </a:r>
            <a:r>
              <a:rPr lang="en-US" altLang="en-US" sz="3600" i="1" dirty="0">
                <a:effectLst>
                  <a:outerShdw blurRad="38100" dist="38100" dir="2700000" algn="tl">
                    <a:srgbClr val="000000">
                      <a:alpha val="43137"/>
                    </a:srgbClr>
                  </a:outerShdw>
                </a:effectLst>
                <a:cs typeface="Calibri" panose="020F0502020204030204" pitchFamily="34" charset="0"/>
              </a:rPr>
              <a:t>Aphistēmi</a:t>
            </a:r>
          </a:p>
        </p:txBody>
      </p:sp>
      <p:sp>
        <p:nvSpPr>
          <p:cNvPr id="13315" name="Rectangle 3">
            <a:extLst>
              <a:ext uri="{FF2B5EF4-FFF2-40B4-BE49-F238E27FC236}">
                <a16:creationId xmlns:a16="http://schemas.microsoft.com/office/drawing/2014/main" id="{A86AF34C-075B-4A49-8CD8-5401BED5F062}"/>
              </a:ext>
            </a:extLst>
          </p:cNvPr>
          <p:cNvSpPr>
            <a:spLocks noGrp="1" noChangeArrowheads="1"/>
          </p:cNvSpPr>
          <p:nvPr>
            <p:ph type="body" idx="4294967295"/>
          </p:nvPr>
        </p:nvSpPr>
        <p:spPr>
          <a:xfrm>
            <a:off x="952500" y="1143001"/>
            <a:ext cx="10287000" cy="3810000"/>
          </a:xfrm>
        </p:spPr>
        <p:txBody>
          <a:bodyPr/>
          <a:lstStyle/>
          <a:p>
            <a:pPr marL="457189" indent="-457189" algn="just"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15 New Testament uses</a:t>
            </a:r>
          </a:p>
          <a:p>
            <a:pPr marL="457189" indent="-457189" algn="just"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Spiritual departure – Luke 8:13; 1 Tim. 4:1; Heb. 3:12</a:t>
            </a:r>
          </a:p>
          <a:p>
            <a:pPr marL="457189" indent="-457189" algn="just"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Physical departure – Luke 2:37; 4:13; 13:27; Acts 5:37-38; 12:10; 13:13; 15:38; 19:9; 22:29; 2 Cor. 12:8; 2 Tim. 2:19</a:t>
            </a:r>
          </a:p>
        </p:txBody>
      </p:sp>
      <p:pic>
        <p:nvPicPr>
          <p:cNvPr id="5" name="Picture 4">
            <a:extLst>
              <a:ext uri="{FF2B5EF4-FFF2-40B4-BE49-F238E27FC236}">
                <a16:creationId xmlns:a16="http://schemas.microsoft.com/office/drawing/2014/main" id="{7539E0D1-4414-4194-BCDD-DC7054FE403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86448" y="4495800"/>
            <a:ext cx="1619111" cy="201168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676280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4187F50-A5A1-22D8-7EDA-0B7C87199C9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82496B-3755-1CB1-B778-2268EDC97621}"/>
              </a:ext>
            </a:extLst>
          </p:cNvPr>
          <p:cNvSpPr>
            <a:spLocks noGrp="1"/>
          </p:cNvSpPr>
          <p:nvPr>
            <p:ph idx="1"/>
          </p:nvPr>
        </p:nvSpPr>
        <p:spPr>
          <a:xfrm>
            <a:off x="609600" y="1600201"/>
            <a:ext cx="10972800" cy="3809999"/>
          </a:xfrm>
        </p:spPr>
        <p:txBody>
          <a:bodyPr/>
          <a:lstStyle/>
          <a:p>
            <a:pPr marL="0" indent="0" algn="just">
              <a:buNone/>
            </a:pPr>
            <a:r>
              <a:rPr lang="en-US" dirty="0">
                <a:effectLst/>
              </a:rPr>
              <a:t>“One of the most enduring of errors, the root fallacy presupposes that every word actually has a meaning bound up with its shape or its components. In this view, meaning is determined by etymology; that is, by the root or roots of a word. How many times have we been told that because the verbal cognate of ἀπ</a:t>
            </a:r>
            <a:r>
              <a:rPr lang="en-US" dirty="0" err="1">
                <a:effectLst/>
              </a:rPr>
              <a:t>όστολος</a:t>
            </a:r>
            <a:r>
              <a:rPr lang="en-US" dirty="0">
                <a:effectLst/>
              </a:rPr>
              <a:t> (apostle) is ἀπ</a:t>
            </a:r>
            <a:r>
              <a:rPr lang="en-US" dirty="0" err="1">
                <a:effectLst/>
              </a:rPr>
              <a:t>οστέλλω</a:t>
            </a:r>
            <a:r>
              <a:rPr lang="en-US" dirty="0">
                <a:effectLst/>
              </a:rPr>
              <a:t> (I send), the root meaning of ‘apostle’ is ‘one who is sent’?”</a:t>
            </a:r>
          </a:p>
        </p:txBody>
      </p:sp>
      <p:sp>
        <p:nvSpPr>
          <p:cNvPr id="4" name="TextBox 3">
            <a:extLst>
              <a:ext uri="{FF2B5EF4-FFF2-40B4-BE49-F238E27FC236}">
                <a16:creationId xmlns:a16="http://schemas.microsoft.com/office/drawing/2014/main" id="{623FA48B-E6A1-43F6-0BFE-28BA82C912BD}"/>
              </a:ext>
            </a:extLst>
          </p:cNvPr>
          <p:cNvSpPr txBox="1"/>
          <p:nvPr/>
        </p:nvSpPr>
        <p:spPr>
          <a:xfrm>
            <a:off x="609600" y="306794"/>
            <a:ext cx="10972800" cy="1369606"/>
          </a:xfrm>
          <a:prstGeom prst="rect">
            <a:avLst/>
          </a:prstGeom>
          <a:noFill/>
        </p:spPr>
        <p:txBody>
          <a:bodyPr wrap="square" rtlCol="0">
            <a:spAutoFit/>
          </a:bodyPr>
          <a:lstStyle/>
          <a:p>
            <a:pPr algn="ctr" eaLnBrk="1" hangingPunct="1">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Root or Cognate Fallacy</a:t>
            </a:r>
          </a:p>
          <a:p>
            <a:pPr algn="ctr"/>
            <a:r>
              <a:rPr lang="en-US" sz="1800" dirty="0">
                <a:latin typeface="Calibri" panose="020F0502020204030204" pitchFamily="34" charset="0"/>
              </a:rPr>
              <a:t>D. A. Carson, </a:t>
            </a:r>
            <a:r>
              <a:rPr lang="en-US" sz="1800" i="1" dirty="0">
                <a:latin typeface="Calibri" panose="020F0502020204030204" pitchFamily="34" charset="0"/>
              </a:rPr>
              <a:t>Exegetical Fallacies</a:t>
            </a:r>
            <a:r>
              <a:rPr lang="en-US" sz="1800" dirty="0">
                <a:latin typeface="Calibri" panose="020F0502020204030204" pitchFamily="34" charset="0"/>
              </a:rPr>
              <a:t>, 2nd ed. (Grand Rapids, MI: Baker Academic, 1996), 28.</a:t>
            </a:r>
          </a:p>
          <a:p>
            <a:pPr algn="ctr"/>
            <a:endParaRPr lang="en-US" dirty="0"/>
          </a:p>
        </p:txBody>
      </p:sp>
    </p:spTree>
    <p:extLst>
      <p:ext uri="{BB962C8B-B14F-4D97-AF65-F5344CB8AC3E}">
        <p14:creationId xmlns:p14="http://schemas.microsoft.com/office/powerpoint/2010/main" val="218681748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itle 4">
            <a:extLst>
              <a:ext uri="{FF2B5EF4-FFF2-40B4-BE49-F238E27FC236}">
                <a16:creationId xmlns:a16="http://schemas.microsoft.com/office/drawing/2014/main" id="{5DD9A5ED-BA8D-466B-B9B6-70910476AB6D}"/>
              </a:ext>
            </a:extLst>
          </p:cNvPr>
          <p:cNvSpPr>
            <a:spLocks noGrp="1" noChangeArrowheads="1"/>
          </p:cNvSpPr>
          <p:nvPr>
            <p:ph type="title" idx="4294967295"/>
          </p:nvPr>
        </p:nvSpPr>
        <p:spPr>
          <a:xfrm>
            <a:off x="1524000" y="228600"/>
            <a:ext cx="9144000" cy="838200"/>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10 Reasons Favoring Physical Departure</a:t>
            </a:r>
          </a:p>
        </p:txBody>
      </p:sp>
      <p:sp>
        <p:nvSpPr>
          <p:cNvPr id="6" name="Content Placeholder 5">
            <a:extLst>
              <a:ext uri="{FF2B5EF4-FFF2-40B4-BE49-F238E27FC236}">
                <a16:creationId xmlns:a16="http://schemas.microsoft.com/office/drawing/2014/main" id="{A3AC0357-CCA9-4CDE-8031-D725E02B2140}"/>
              </a:ext>
            </a:extLst>
          </p:cNvPr>
          <p:cNvSpPr>
            <a:spLocks noGrp="1"/>
          </p:cNvSpPr>
          <p:nvPr>
            <p:ph idx="4294967295"/>
          </p:nvPr>
        </p:nvSpPr>
        <p:spPr>
          <a:xfrm>
            <a:off x="1638300" y="1371600"/>
            <a:ext cx="8915400" cy="3429000"/>
          </a:xfrm>
        </p:spPr>
        <p:txBody>
          <a:bodyPr/>
          <a:lstStyle/>
          <a:p>
            <a:pPr marL="687388" indent="-687388">
              <a:spcBef>
                <a:spcPts val="0"/>
              </a:spcBef>
              <a:spcAft>
                <a:spcPts val="1200"/>
              </a:spcAft>
              <a:buSzPct val="100000"/>
              <a:buFont typeface="+mj-lt"/>
              <a:buAutoNum type="arabicPeriod" startAt="6"/>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Extended context favors physical departure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Immediate context favors physical departure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 Thess. 2:2 is a review course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Early Bible translations favor physical departure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Physical departure is held by credible scholars</a:t>
            </a:r>
          </a:p>
        </p:txBody>
      </p:sp>
      <p:pic>
        <p:nvPicPr>
          <p:cNvPr id="2" name="Picture 4">
            <a:extLst>
              <a:ext uri="{FF2B5EF4-FFF2-40B4-BE49-F238E27FC236}">
                <a16:creationId xmlns:a16="http://schemas.microsoft.com/office/drawing/2014/main" id="{7E7CD427-5053-577F-A0D8-143E20B1016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60041" y="4724400"/>
            <a:ext cx="1471919" cy="1828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71358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BA6645E-FA31-CFC5-C95C-381585965BE2}"/>
            </a:ext>
          </a:extLst>
        </p:cNvPr>
        <p:cNvGrpSpPr/>
        <p:nvPr/>
      </p:nvGrpSpPr>
      <p:grpSpPr>
        <a:xfrm>
          <a:off x="0" y="0"/>
          <a:ext cx="0" cy="0"/>
          <a:chOff x="0" y="0"/>
          <a:chExt cx="0" cy="0"/>
        </a:xfrm>
      </p:grpSpPr>
      <p:sp>
        <p:nvSpPr>
          <p:cNvPr id="49154" name="Rectangle 2">
            <a:extLst>
              <a:ext uri="{FF2B5EF4-FFF2-40B4-BE49-F238E27FC236}">
                <a16:creationId xmlns:a16="http://schemas.microsoft.com/office/drawing/2014/main" id="{FE8302AF-5F43-D93B-14EE-3DA47DEF3057}"/>
              </a:ext>
            </a:extLst>
          </p:cNvPr>
          <p:cNvSpPr>
            <a:spLocks noGrp="1" noChangeArrowheads="1"/>
          </p:cNvSpPr>
          <p:nvPr>
            <p:ph type="title" idx="4294967295"/>
          </p:nvPr>
        </p:nvSpPr>
        <p:spPr>
          <a:xfrm>
            <a:off x="1524000" y="228600"/>
            <a:ext cx="91440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Unique Characteristics of 1-2 Thessalonians</a:t>
            </a:r>
          </a:p>
        </p:txBody>
      </p:sp>
      <p:sp>
        <p:nvSpPr>
          <p:cNvPr id="13315" name="Rectangle 3">
            <a:extLst>
              <a:ext uri="{FF2B5EF4-FFF2-40B4-BE49-F238E27FC236}">
                <a16:creationId xmlns:a16="http://schemas.microsoft.com/office/drawing/2014/main" id="{C9561543-F680-A31F-A3A2-BA4C98E3DE54}"/>
              </a:ext>
            </a:extLst>
          </p:cNvPr>
          <p:cNvSpPr>
            <a:spLocks noGrp="1" noChangeArrowheads="1"/>
          </p:cNvSpPr>
          <p:nvPr>
            <p:ph type="body" idx="4294967295"/>
          </p:nvPr>
        </p:nvSpPr>
        <p:spPr>
          <a:xfrm>
            <a:off x="609600" y="1600200"/>
            <a:ext cx="10972800" cy="2819398"/>
          </a:xfrm>
        </p:spPr>
        <p:txBody>
          <a:bodyPr/>
          <a:lstStyle/>
          <a:p>
            <a:pPr marL="457189" indent="-457189"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Small amount of time in between planting of the church and the first letter to the church</a:t>
            </a:r>
          </a:p>
          <a:p>
            <a:pPr marL="457189" indent="-457189"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Every chapter ends with a reference to the Second Advent</a:t>
            </a:r>
          </a:p>
        </p:txBody>
      </p:sp>
      <p:pic>
        <p:nvPicPr>
          <p:cNvPr id="3" name="Picture 4">
            <a:extLst>
              <a:ext uri="{FF2B5EF4-FFF2-40B4-BE49-F238E27FC236}">
                <a16:creationId xmlns:a16="http://schemas.microsoft.com/office/drawing/2014/main" id="{2AC63BF2-E1D2-A914-8C52-6642446851F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76268" y="4267200"/>
            <a:ext cx="1839464" cy="2286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479924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1CBF8-9864-94B1-8096-8270DC9EE63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3B6E683-435E-C6B9-04E4-4091E494907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9939" name="Rectangle 3">
            <a:extLst>
              <a:ext uri="{FF2B5EF4-FFF2-40B4-BE49-F238E27FC236}">
                <a16:creationId xmlns:a16="http://schemas.microsoft.com/office/drawing/2014/main" id="{4EAFC917-5E2E-B0CF-E193-234277A1F95D}"/>
              </a:ext>
            </a:extLst>
          </p:cNvPr>
          <p:cNvSpPr>
            <a:spLocks noGrp="1"/>
          </p:cNvSpPr>
          <p:nvPr>
            <p:ph type="body" sz="half" idx="2"/>
          </p:nvPr>
        </p:nvSpPr>
        <p:spPr>
          <a:xfrm>
            <a:off x="647701" y="0"/>
            <a:ext cx="10896599" cy="3276600"/>
          </a:xfrm>
        </p:spPr>
        <p:txBody>
          <a:bodyPr/>
          <a:lstStyle/>
          <a:p>
            <a:pPr marL="0" indent="0" algn="ctr" defTabSz="685783" eaLnBrk="1" hangingPunct="1">
              <a:spcBef>
                <a:spcPts val="0"/>
              </a:spcBef>
              <a:spcAft>
                <a:spcPts val="900"/>
              </a:spcAft>
              <a:buNone/>
              <a:defRPr/>
            </a:pPr>
            <a:r>
              <a:rPr lang="en-US" sz="4000" kern="1200" dirty="0">
                <a:solidFill>
                  <a:srgbClr val="00FFFF"/>
                </a:solidFill>
                <a:ea typeface="+mj-ea"/>
                <a:cs typeface="+mj-cs"/>
              </a:rPr>
              <a:t>1 Thessalonians 1:10</a:t>
            </a:r>
          </a:p>
          <a:p>
            <a:pPr marL="0" indent="0" algn="just">
              <a:spcBef>
                <a:spcPts val="0"/>
              </a:spcBef>
              <a:buNone/>
            </a:pPr>
            <a:r>
              <a:rPr lang="en-US" sz="3600" baseline="30000" dirty="0">
                <a:effectLst>
                  <a:outerShdw blurRad="38100" dist="38100" dir="2700000" algn="tl">
                    <a:srgbClr val="000000">
                      <a:alpha val="43137"/>
                    </a:srgbClr>
                  </a:outerShdw>
                </a:effectLst>
                <a:cs typeface="Calibri" panose="020F0502020204030204" pitchFamily="34" charset="0"/>
              </a:rPr>
              <a:t>“</a:t>
            </a:r>
            <a:r>
              <a:rPr lang="en-US" sz="3600" dirty="0">
                <a:effectLst>
                  <a:outerShdw blurRad="38100" dist="38100" dir="2700000" algn="tl">
                    <a:srgbClr val="000000">
                      <a:alpha val="43137"/>
                    </a:srgbClr>
                  </a:outerShdw>
                </a:effectLst>
                <a:cs typeface="Calibri" panose="020F0502020204030204" pitchFamily="34" charset="0"/>
              </a:rPr>
              <a:t>and to wait for His Son from heaven, whom He raised from the dead, that is Jesus, who </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rescues (</a:t>
            </a:r>
            <a:r>
              <a:rPr lang="en-US" sz="3600" b="1" i="1" u="sng" dirty="0" err="1">
                <a:solidFill>
                  <a:srgbClr val="FFFFCC"/>
                </a:solidFill>
                <a:effectLst>
                  <a:outerShdw blurRad="38100" dist="38100" dir="2700000" algn="tl">
                    <a:srgbClr val="000000">
                      <a:alpha val="43137"/>
                    </a:srgbClr>
                  </a:outerShdw>
                </a:effectLst>
                <a:cs typeface="Calibri" panose="020F0502020204030204" pitchFamily="34" charset="0"/>
              </a:rPr>
              <a:t>rhyomai</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a:t>
            </a:r>
            <a:r>
              <a:rPr lang="en-US" sz="3600" dirty="0">
                <a:effectLst>
                  <a:outerShdw blurRad="38100" dist="38100" dir="2700000" algn="tl">
                    <a:srgbClr val="000000">
                      <a:alpha val="43137"/>
                    </a:srgbClr>
                  </a:outerShdw>
                </a:effectLst>
                <a:cs typeface="Calibri" panose="020F0502020204030204" pitchFamily="34" charset="0"/>
              </a:rPr>
              <a:t> us </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from (</a:t>
            </a:r>
            <a:r>
              <a:rPr lang="en-US" sz="3600" b="1" i="1" u="sng" dirty="0">
                <a:solidFill>
                  <a:srgbClr val="FFFFCC"/>
                </a:solidFill>
                <a:effectLst>
                  <a:outerShdw blurRad="38100" dist="38100" dir="2700000" algn="tl">
                    <a:srgbClr val="000000">
                      <a:alpha val="43137"/>
                    </a:srgbClr>
                  </a:outerShdw>
                </a:effectLst>
                <a:cs typeface="Calibri" panose="020F0502020204030204" pitchFamily="34" charset="0"/>
              </a:rPr>
              <a:t>ek</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a:t>
            </a:r>
            <a:r>
              <a:rPr lang="en-US" sz="3600" dirty="0">
                <a:effectLst>
                  <a:outerShdw blurRad="38100" dist="38100" dir="2700000" algn="tl">
                    <a:srgbClr val="000000">
                      <a:alpha val="43137"/>
                    </a:srgbClr>
                  </a:outerShdw>
                </a:effectLst>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the wrath (</a:t>
            </a:r>
            <a:r>
              <a:rPr lang="en-US" sz="3600" b="1" i="1" u="sng" dirty="0" err="1">
                <a:solidFill>
                  <a:srgbClr val="FFFFCC"/>
                </a:solidFill>
                <a:effectLst>
                  <a:outerShdw blurRad="38100" dist="38100" dir="2700000" algn="tl">
                    <a:srgbClr val="000000">
                      <a:alpha val="43137"/>
                    </a:srgbClr>
                  </a:outerShdw>
                </a:effectLst>
                <a:cs typeface="Calibri" panose="020F0502020204030204" pitchFamily="34" charset="0"/>
              </a:rPr>
              <a:t>orgē</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a:t>
            </a:r>
            <a:r>
              <a:rPr lang="en-US" sz="3600" dirty="0">
                <a:effectLst>
                  <a:outerShdw blurRad="38100" dist="38100" dir="2700000" algn="tl">
                    <a:srgbClr val="000000">
                      <a:alpha val="43137"/>
                    </a:srgbClr>
                  </a:outerShdw>
                </a:effectLst>
                <a:cs typeface="Calibri" panose="020F0502020204030204" pitchFamily="34" charset="0"/>
              </a:rPr>
              <a:t> to come..”</a:t>
            </a:r>
          </a:p>
        </p:txBody>
      </p:sp>
      <p:pic>
        <p:nvPicPr>
          <p:cNvPr id="2" name="Picture 1">
            <a:extLst>
              <a:ext uri="{FF2B5EF4-FFF2-40B4-BE49-F238E27FC236}">
                <a16:creationId xmlns:a16="http://schemas.microsoft.com/office/drawing/2014/main" id="{F2DA6222-1DE5-7C04-F2FC-BBA127379D7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61818" y="2667000"/>
            <a:ext cx="4668365" cy="2286000"/>
          </a:xfrm>
          <a:prstGeom prst="rect">
            <a:avLst/>
          </a:prstGeom>
        </p:spPr>
      </p:pic>
    </p:spTree>
    <p:extLst>
      <p:ext uri="{BB962C8B-B14F-4D97-AF65-F5344CB8AC3E}">
        <p14:creationId xmlns:p14="http://schemas.microsoft.com/office/powerpoint/2010/main" val="408979311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91C79B4-EF49-3152-F964-FB19470295B9}"/>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A54B8E91-A693-B910-ECDA-93C27B936B2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9939" name="Rectangle 3">
            <a:extLst>
              <a:ext uri="{FF2B5EF4-FFF2-40B4-BE49-F238E27FC236}">
                <a16:creationId xmlns:a16="http://schemas.microsoft.com/office/drawing/2014/main" id="{77088864-834D-34FE-2213-2571BA0FC062}"/>
              </a:ext>
            </a:extLst>
          </p:cNvPr>
          <p:cNvSpPr>
            <a:spLocks noGrp="1"/>
          </p:cNvSpPr>
          <p:nvPr>
            <p:ph type="body" sz="half" idx="2"/>
          </p:nvPr>
        </p:nvSpPr>
        <p:spPr>
          <a:xfrm>
            <a:off x="609599" y="0"/>
            <a:ext cx="10972799" cy="5105400"/>
          </a:xfrm>
        </p:spPr>
        <p:txBody>
          <a:bodyPr/>
          <a:lstStyle/>
          <a:p>
            <a:pPr marL="0" indent="0" algn="ctr" defTabSz="685783" eaLnBrk="1" hangingPunct="1">
              <a:spcBef>
                <a:spcPts val="0"/>
              </a:spcBef>
              <a:spcAft>
                <a:spcPts val="900"/>
              </a:spcAft>
              <a:buNone/>
              <a:defRPr/>
            </a:pPr>
            <a:r>
              <a:rPr lang="en-US" sz="4000" kern="1200" dirty="0">
                <a:solidFill>
                  <a:srgbClr val="00FFFF"/>
                </a:solidFill>
                <a:ea typeface="+mj-ea"/>
                <a:cs typeface="+mj-cs"/>
              </a:rPr>
              <a:t>1 Thessalonians 4:17</a:t>
            </a:r>
          </a:p>
          <a:p>
            <a:pPr marL="0" indent="0" algn="just">
              <a:spcBef>
                <a:spcPts val="0"/>
              </a:spcBef>
              <a:buNone/>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.heaven with a shout, with the voice of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archangel and with the trumpet of God, and the dead in Christ will rise first.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we who are alive and remain will be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caught up</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together with them in the clouds to meet the Lord in the air, and so we shall always be with the Lord.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comfort one another with these words."</a:t>
            </a:r>
          </a:p>
        </p:txBody>
      </p:sp>
    </p:spTree>
    <p:extLst>
      <p:ext uri="{BB962C8B-B14F-4D97-AF65-F5344CB8AC3E}">
        <p14:creationId xmlns:p14="http://schemas.microsoft.com/office/powerpoint/2010/main" val="31637655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itle 4">
            <a:extLst>
              <a:ext uri="{FF2B5EF4-FFF2-40B4-BE49-F238E27FC236}">
                <a16:creationId xmlns:a16="http://schemas.microsoft.com/office/drawing/2014/main" id="{5DD9A5ED-BA8D-466B-B9B6-70910476AB6D}"/>
              </a:ext>
            </a:extLst>
          </p:cNvPr>
          <p:cNvSpPr>
            <a:spLocks noGrp="1" noChangeArrowheads="1"/>
          </p:cNvSpPr>
          <p:nvPr>
            <p:ph type="title" idx="4294967295"/>
          </p:nvPr>
        </p:nvSpPr>
        <p:spPr>
          <a:xfrm>
            <a:off x="1524000" y="228600"/>
            <a:ext cx="9144000" cy="838200"/>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10 Reasons Favoring Physical Departure</a:t>
            </a:r>
          </a:p>
        </p:txBody>
      </p:sp>
      <p:sp>
        <p:nvSpPr>
          <p:cNvPr id="6" name="Content Placeholder 5">
            <a:extLst>
              <a:ext uri="{FF2B5EF4-FFF2-40B4-BE49-F238E27FC236}">
                <a16:creationId xmlns:a16="http://schemas.microsoft.com/office/drawing/2014/main" id="{A3AC0357-CCA9-4CDE-8031-D725E02B2140}"/>
              </a:ext>
            </a:extLst>
          </p:cNvPr>
          <p:cNvSpPr>
            <a:spLocks noGrp="1"/>
          </p:cNvSpPr>
          <p:nvPr>
            <p:ph idx="4294967295"/>
          </p:nvPr>
        </p:nvSpPr>
        <p:spPr>
          <a:xfrm>
            <a:off x="1638300" y="1371600"/>
            <a:ext cx="8915400" cy="3429000"/>
          </a:xfrm>
        </p:spPr>
        <p:txBody>
          <a:bodyPr/>
          <a:lstStyle/>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cs typeface="Calibri" panose="020F0502020204030204" pitchFamily="34" charset="0"/>
              </a:rPr>
              <a:t>Extended context favors physical departure</a:t>
            </a:r>
          </a:p>
          <a:p>
            <a:pPr marL="687388" indent="-687388">
              <a:spcBef>
                <a:spcPts val="0"/>
              </a:spcBef>
              <a:spcAft>
                <a:spcPts val="1200"/>
              </a:spcAft>
              <a:buSzPct val="100000"/>
              <a:buFont typeface="+mj-lt"/>
              <a:buAutoNum type="arabicPeriod" startAt="6"/>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Immediate context favors physical departure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 Thess. 2:2 is a review course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Early Bible translations favor physical departure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Physical departure is held by credible scholars</a:t>
            </a:r>
          </a:p>
        </p:txBody>
      </p:sp>
      <p:pic>
        <p:nvPicPr>
          <p:cNvPr id="2" name="Picture 4">
            <a:extLst>
              <a:ext uri="{FF2B5EF4-FFF2-40B4-BE49-F238E27FC236}">
                <a16:creationId xmlns:a16="http://schemas.microsoft.com/office/drawing/2014/main" id="{7E7CD427-5053-577F-A0D8-143E20B1016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60041" y="4724400"/>
            <a:ext cx="1471919" cy="1828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301510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3F4BB34-3D09-DCE3-F2D8-55F91D43EF2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609600" y="1"/>
            <a:ext cx="10972800" cy="2523768"/>
          </a:xfrm>
          <a:prstGeom prst="rect">
            <a:avLst/>
          </a:prstGeom>
        </p:spPr>
        <p:txBody>
          <a:bodyPr wrap="square">
            <a:spAutoFit/>
          </a:bodyPr>
          <a:lstStyle/>
          <a:p>
            <a:pPr algn="ctr" defTabSz="685783" eaLnBrk="1" hangingPunct="1">
              <a:spcBef>
                <a:spcPts val="0"/>
              </a:spcBef>
              <a:spcAft>
                <a:spcPts val="9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mj-cs"/>
              </a:rPr>
              <a:t>2 Thessalonians 2:1</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we request you, brethren, with regard to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coming of our Lord Jesus Christ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our gathering together to Him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9AC558F2-3B51-F8CF-DF1A-20D8FFF50BB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86832" y="2865120"/>
            <a:ext cx="1618337" cy="201168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607181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C47B66C-4DA6-2705-C48D-536765F844C1}"/>
            </a:ext>
          </a:extLst>
        </p:cNvPr>
        <p:cNvGrpSpPr/>
        <p:nvPr/>
      </p:nvGrpSpPr>
      <p:grpSpPr>
        <a:xfrm>
          <a:off x="0" y="0"/>
          <a:ext cx="0" cy="0"/>
          <a:chOff x="0" y="0"/>
          <a:chExt cx="0" cy="0"/>
        </a:xfrm>
      </p:grpSpPr>
      <p:sp>
        <p:nvSpPr>
          <p:cNvPr id="18434" name="Rectangle 2">
            <a:extLst>
              <a:ext uri="{FF2B5EF4-FFF2-40B4-BE49-F238E27FC236}">
                <a16:creationId xmlns:a16="http://schemas.microsoft.com/office/drawing/2014/main" id="{568A42BA-8C86-830F-BB7E-4546333A1DE9}"/>
              </a:ext>
            </a:extLst>
          </p:cNvPr>
          <p:cNvSpPr>
            <a:spLocks noGrp="1" noChangeArrowheads="1"/>
          </p:cNvSpPr>
          <p:nvPr>
            <p:ph type="title"/>
          </p:nvPr>
        </p:nvSpPr>
        <p:spPr>
          <a:xfrm>
            <a:off x="3390900" y="228600"/>
            <a:ext cx="54102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2 Thessalonians 2:1-12</a:t>
            </a:r>
          </a:p>
        </p:txBody>
      </p:sp>
      <p:sp>
        <p:nvSpPr>
          <p:cNvPr id="13315" name="Rectangle 3">
            <a:extLst>
              <a:ext uri="{FF2B5EF4-FFF2-40B4-BE49-F238E27FC236}">
                <a16:creationId xmlns:a16="http://schemas.microsoft.com/office/drawing/2014/main" id="{E333CACD-FA9E-146E-D1B7-2C7B04E4F9CA}"/>
              </a:ext>
            </a:extLst>
          </p:cNvPr>
          <p:cNvSpPr>
            <a:spLocks noGrp="1" noChangeArrowheads="1"/>
          </p:cNvSpPr>
          <p:nvPr>
            <p:ph type="body" idx="1"/>
          </p:nvPr>
        </p:nvSpPr>
        <p:spPr>
          <a:xfrm>
            <a:off x="609600" y="1143000"/>
            <a:ext cx="10058400" cy="5029200"/>
          </a:xfrm>
        </p:spPr>
        <p:txBody>
          <a:bodyPr/>
          <a:lstStyle/>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Problem (2:1-2)</a:t>
            </a:r>
          </a:p>
          <a:p>
            <a:pPr marL="457189" indent="-457189" eaLnBrk="1" hangingPunct="1">
              <a:spcBef>
                <a:spcPts val="0"/>
              </a:spcBef>
              <a:spcAft>
                <a:spcPts val="1800"/>
              </a:spcAft>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Prerequisites for </a:t>
            </a:r>
            <a:r>
              <a:rPr lang="en-US" b="1" dirty="0">
                <a:solidFill>
                  <a:srgbClr val="00FF00"/>
                </a:solidFill>
                <a:effectLst>
                  <a:outerShdw blurRad="38100" dist="38100" dir="2700000" algn="tl">
                    <a:srgbClr val="000000">
                      <a:alpha val="43137"/>
                    </a:srgbClr>
                  </a:outerShdw>
                </a:effectLst>
                <a:cs typeface="Calibri" panose="020F0502020204030204" pitchFamily="34" charset="0"/>
              </a:rPr>
              <a:t>the Day of the Lord</a:t>
            </a:r>
            <a:r>
              <a:rPr lang="en-US" b="1" dirty="0">
                <a:solidFill>
                  <a:srgbClr val="FFFFCC"/>
                </a:solidFill>
                <a:effectLst>
                  <a:outerShdw blurRad="38100" dist="38100" dir="2700000" algn="tl">
                    <a:srgbClr val="000000">
                      <a:alpha val="43137"/>
                    </a:srgbClr>
                  </a:outerShdw>
                </a:effectLst>
                <a:cs typeface="Calibri" panose="020F0502020204030204" pitchFamily="34" charset="0"/>
              </a:rPr>
              <a:t> (2:3-12)</a:t>
            </a:r>
          </a:p>
          <a:p>
            <a:pPr marL="914377" lvl="1" indent="-457189"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The apostasy (2:3a)</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Advent of the lawless one (2:3b-4)</a:t>
            </a:r>
          </a:p>
          <a:p>
            <a:pPr marL="914377" lvl="1" indent="-457189"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Removal of the restrainer (2:5-7)</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the lawless one (2:8-9)</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lawless one’s followers (2:10-12)</a:t>
            </a:r>
          </a:p>
        </p:txBody>
      </p:sp>
      <p:pic>
        <p:nvPicPr>
          <p:cNvPr id="18436" name="Picture 5" descr="http://beginningandend.com/wp-content/uploads/2013/03/2-Thesslaonians-Is-The-Antichrist-Revealed-Before-or-After-The-Rapture-e1363686381895.jpg">
            <a:extLst>
              <a:ext uri="{FF2B5EF4-FFF2-40B4-BE49-F238E27FC236}">
                <a16:creationId xmlns:a16="http://schemas.microsoft.com/office/drawing/2014/main" id="{B7705BDA-6DD0-D184-56EA-0F0B1CFB27E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2590800"/>
            <a:ext cx="309223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635966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ABE0ED-B8D2-1D8D-DBE3-C8CE495A5EF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8914" name="Rectangle 3"/>
          <p:cNvSpPr>
            <a:spLocks noChangeArrowheads="1"/>
          </p:cNvSpPr>
          <p:nvPr/>
        </p:nvSpPr>
        <p:spPr bwMode="auto">
          <a:xfrm>
            <a:off x="632460" y="2"/>
            <a:ext cx="1092708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783" eaLnBrk="1" hangingPunct="1">
              <a:spcBef>
                <a:spcPts val="0"/>
              </a:spcBef>
              <a:spcAft>
                <a:spcPts val="9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mj-cs"/>
              </a:rPr>
              <a:t>2 Thessalonians 2:6-7</a:t>
            </a:r>
          </a:p>
          <a:p>
            <a:pPr algn="just">
              <a:spcAft>
                <a:spcPts val="1000"/>
              </a:spcAft>
            </a:pP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you know what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restrains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katechō</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neuter</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him now, so that in his time he will be revealed.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mystery of lawlessness is already at work; only he who now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restrains</a:t>
            </a:r>
            <a:r>
              <a:rPr lang="en-US" sz="3600"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katechō</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masculine</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 do so</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until he is taken out of the way.</a:t>
            </a:r>
          </a:p>
        </p:txBody>
      </p:sp>
      <p:pic>
        <p:nvPicPr>
          <p:cNvPr id="5" name="Picture 4">
            <a:extLst>
              <a:ext uri="{FF2B5EF4-FFF2-40B4-BE49-F238E27FC236}">
                <a16:creationId xmlns:a16="http://schemas.microsoft.com/office/drawing/2014/main" id="{E02D4BAC-0F66-4897-9E40-1333907C16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19430" y="3413760"/>
            <a:ext cx="1553140" cy="1463040"/>
          </a:xfrm>
          <a:prstGeom prst="rect">
            <a:avLst/>
          </a:prstGeom>
        </p:spPr>
      </p:pic>
    </p:spTree>
    <p:extLst>
      <p:ext uri="{BB962C8B-B14F-4D97-AF65-F5344CB8AC3E}">
        <p14:creationId xmlns:p14="http://schemas.microsoft.com/office/powerpoint/2010/main" val="4244652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F45DB4-CDBC-49FB-891D-9E44C81B13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609600" y="2"/>
            <a:ext cx="10972800" cy="2485296"/>
          </a:xfrm>
          <a:prstGeom prst="rect">
            <a:avLst/>
          </a:prstGeom>
        </p:spPr>
        <p:txBody>
          <a:bodyPr wrap="square">
            <a:spAutoFit/>
          </a:bodyPr>
          <a:lstStyle/>
          <a:p>
            <a:pPr algn="ctr" defTabSz="685783" eaLnBrk="1" hangingPunct="1">
              <a:spcBef>
                <a:spcPts val="0"/>
              </a:spcBef>
              <a:spcAft>
                <a:spcPts val="9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mj-cs"/>
              </a:rPr>
              <a:t>2 Thessalonians 2:3</a:t>
            </a:r>
          </a:p>
          <a:p>
            <a:pPr lvl="0" algn="just"/>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“Let no one in any way deceive you, for </a:t>
            </a:r>
            <a:r>
              <a:rPr lang="en-US" sz="36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will not come</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unless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apostasy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comes first, and the man of lawlessness is revealed, the son of destruction.”</a:t>
            </a:r>
          </a:p>
        </p:txBody>
      </p:sp>
      <p:pic>
        <p:nvPicPr>
          <p:cNvPr id="5" name="Picture 4">
            <a:extLst>
              <a:ext uri="{FF2B5EF4-FFF2-40B4-BE49-F238E27FC236}">
                <a16:creationId xmlns:a16="http://schemas.microsoft.com/office/drawing/2014/main" id="{4B81A8E9-54A0-4773-8616-95CCE27280F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60396" y="3048000"/>
            <a:ext cx="1471215" cy="1828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749259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B886327D-D7EC-4CE9-969E-B3083AED31AF}"/>
              </a:ext>
            </a:extLst>
          </p:cNvPr>
          <p:cNvSpPr>
            <a:spLocks noGrp="1" noChangeArrowheads="1"/>
          </p:cNvSpPr>
          <p:nvPr>
            <p:ph type="title"/>
          </p:nvPr>
        </p:nvSpPr>
        <p:spPr>
          <a:xfrm>
            <a:off x="3848100" y="228600"/>
            <a:ext cx="4495800" cy="762000"/>
          </a:xfrm>
        </p:spPr>
        <p:txBody>
          <a:bodyPr/>
          <a:lstStyle/>
          <a:p>
            <a:pPr algn="ctr" eaLnBrk="1" hangingPunct="1"/>
            <a:r>
              <a:rPr lang="en-US" altLang="en-US" sz="4000" dirty="0">
                <a:effectLst>
                  <a:outerShdw blurRad="38100" dist="38100" dir="2700000" algn="tl">
                    <a:srgbClr val="000000">
                      <a:alpha val="43137"/>
                    </a:srgbClr>
                  </a:outerShdw>
                </a:effectLst>
                <a:cs typeface="Calibri" panose="020F0502020204030204" pitchFamily="34" charset="0"/>
              </a:rPr>
              <a:t>Restrainer? (2:6-7)</a:t>
            </a:r>
          </a:p>
        </p:txBody>
      </p:sp>
      <p:sp>
        <p:nvSpPr>
          <p:cNvPr id="14339" name="Rectangle 3">
            <a:extLst>
              <a:ext uri="{FF2B5EF4-FFF2-40B4-BE49-F238E27FC236}">
                <a16:creationId xmlns:a16="http://schemas.microsoft.com/office/drawing/2014/main" id="{1FFB42EA-5CA0-4529-B1DE-8E97A6468E2E}"/>
              </a:ext>
            </a:extLst>
          </p:cNvPr>
          <p:cNvSpPr>
            <a:spLocks noGrp="1" noChangeArrowheads="1"/>
          </p:cNvSpPr>
          <p:nvPr>
            <p:ph type="body" idx="1"/>
          </p:nvPr>
        </p:nvSpPr>
        <p:spPr>
          <a:xfrm>
            <a:off x="2443286" y="1524001"/>
            <a:ext cx="3347914" cy="3809998"/>
          </a:xfrm>
        </p:spPr>
        <p:txBody>
          <a:bodyPr/>
          <a:lstStyle/>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Rome?</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Satan?</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Government?</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Michael?</a:t>
            </a:r>
          </a:p>
          <a:p>
            <a:pPr marL="457189" indent="-457189"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Spirit</a:t>
            </a:r>
            <a:r>
              <a:rPr lang="en-US"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2228" name="Picture 2" descr="http://2.bp.blogspot.com/-1bmRT-tLWbk/UrfKMzLsX_I/AAAAAAAAANk/t4EY8HTVxd8/s1600/Israeli_Stop_Sign.png">
            <a:extLst>
              <a:ext uri="{FF2B5EF4-FFF2-40B4-BE49-F238E27FC236}">
                <a16:creationId xmlns:a16="http://schemas.microsoft.com/office/drawing/2014/main" id="{00A33859-60EC-4C73-BE07-1E332FCDA79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1" y="1600200"/>
            <a:ext cx="365271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239422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5B8864-85B0-4229-A57D-FFC953320C28}"/>
              </a:ext>
            </a:extLst>
          </p:cNvPr>
          <p:cNvPicPr>
            <a:picLocks noChangeAspect="1"/>
          </p:cNvPicPr>
          <p:nvPr/>
        </p:nvPicPr>
        <p:blipFill>
          <a:blip r:embed="rId2"/>
          <a:stretch>
            <a:fillRect/>
          </a:stretch>
        </p:blipFill>
        <p:spPr>
          <a:xfrm>
            <a:off x="2876954" y="152811"/>
            <a:ext cx="6438095" cy="6552381"/>
          </a:xfrm>
          <a:prstGeom prst="rect">
            <a:avLst/>
          </a:prstGeom>
        </p:spPr>
      </p:pic>
    </p:spTree>
    <p:extLst>
      <p:ext uri="{BB962C8B-B14F-4D97-AF65-F5344CB8AC3E}">
        <p14:creationId xmlns:p14="http://schemas.microsoft.com/office/powerpoint/2010/main" val="410849312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A08EA725-8990-4ACF-93DC-798FB50445BB}"/>
              </a:ext>
            </a:extLst>
          </p:cNvPr>
          <p:cNvSpPr>
            <a:spLocks noGrp="1" noChangeArrowheads="1"/>
          </p:cNvSpPr>
          <p:nvPr>
            <p:ph type="title"/>
          </p:nvPr>
        </p:nvSpPr>
        <p:spPr>
          <a:xfrm>
            <a:off x="1524000" y="228600"/>
            <a:ext cx="9144000" cy="1143000"/>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3 Reasons Why the Restrainer is the Holy Spirit </a:t>
            </a:r>
            <a:br>
              <a:rPr lang="en-US" altLang="en-US" sz="3600" dirty="0">
                <a:effectLst>
                  <a:outerShdw blurRad="38100" dist="38100" dir="2700000" algn="tl">
                    <a:srgbClr val="000000">
                      <a:alpha val="43137"/>
                    </a:srgbClr>
                  </a:outerShdw>
                </a:effectLst>
                <a:cs typeface="Calibri" panose="020F0502020204030204" pitchFamily="34" charset="0"/>
              </a:rPr>
            </a:br>
            <a:r>
              <a:rPr lang="en-US" altLang="en-US" sz="2400" dirty="0">
                <a:solidFill>
                  <a:schemeClr val="tx1"/>
                </a:solidFill>
                <a:effectLst>
                  <a:outerShdw blurRad="38100" dist="38100" dir="2700000" algn="tl">
                    <a:srgbClr val="000000">
                      <a:alpha val="43137"/>
                    </a:srgbClr>
                  </a:outerShdw>
                </a:effectLst>
                <a:cs typeface="Calibri" panose="020F0502020204030204" pitchFamily="34" charset="0"/>
              </a:rPr>
              <a:t>(2 Thessalonians 2:6-7)</a:t>
            </a:r>
          </a:p>
        </p:txBody>
      </p:sp>
      <p:sp>
        <p:nvSpPr>
          <p:cNvPr id="3" name="Content Placeholder 2">
            <a:extLst>
              <a:ext uri="{FF2B5EF4-FFF2-40B4-BE49-F238E27FC236}">
                <a16:creationId xmlns:a16="http://schemas.microsoft.com/office/drawing/2014/main" id="{F39EA06D-5F5E-4592-9989-19B3BCAD6FFC}"/>
              </a:ext>
            </a:extLst>
          </p:cNvPr>
          <p:cNvSpPr>
            <a:spLocks noGrp="1"/>
          </p:cNvSpPr>
          <p:nvPr>
            <p:ph idx="1"/>
          </p:nvPr>
        </p:nvSpPr>
        <p:spPr>
          <a:xfrm>
            <a:off x="609600" y="1600200"/>
            <a:ext cx="10972800" cy="2782886"/>
          </a:xfrm>
        </p:spPr>
        <p:txBody>
          <a:bodyPr/>
          <a:lstStyle/>
          <a:p>
            <a:pPr marL="457189" indent="-457189" algn="just"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 Holy Spirit is omnipotent (2 Thess. 2:9)</a:t>
            </a:r>
          </a:p>
          <a:p>
            <a:pPr marL="457189" indent="-457189"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Holy Spirit is active in the world (Gen. 6:3; John 16:7-11)</a:t>
            </a:r>
          </a:p>
          <a:p>
            <a:pPr marL="457189" indent="-457189"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Holy Spirit view handles well the switch in gender from the neuter (vs. 6) to the masculine (vs. 7)</a:t>
            </a:r>
          </a:p>
        </p:txBody>
      </p:sp>
      <p:pic>
        <p:nvPicPr>
          <p:cNvPr id="55302" name="Picture 8" descr="http://sergioarevalo.net/wp-content/uploads/2014/05/Holy_Spirit.jpg">
            <a:extLst>
              <a:ext uri="{FF2B5EF4-FFF2-40B4-BE49-F238E27FC236}">
                <a16:creationId xmlns:a16="http://schemas.microsoft.com/office/drawing/2014/main" id="{FBFD61AB-5171-4EC8-A8C7-4C94462B1EA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51095" y="4495799"/>
            <a:ext cx="2289811" cy="201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515849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00544C-BB21-4D76-581F-172D316A085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21507" name="Rectangle 3"/>
          <p:cNvSpPr>
            <a:spLocks noGrp="1" noChangeArrowheads="1"/>
          </p:cNvSpPr>
          <p:nvPr>
            <p:ph idx="1"/>
          </p:nvPr>
        </p:nvSpPr>
        <p:spPr>
          <a:xfrm>
            <a:off x="609600" y="0"/>
            <a:ext cx="10972800" cy="3048000"/>
          </a:xfrm>
        </p:spPr>
        <p:txBody>
          <a:bodyPr/>
          <a:lstStyle/>
          <a:p>
            <a:pPr marL="0" indent="0" algn="ctr" defTabSz="685783" eaLnBrk="1" hangingPunct="1">
              <a:spcBef>
                <a:spcPts val="0"/>
              </a:spcBef>
              <a:spcAft>
                <a:spcPts val="900"/>
              </a:spcAft>
              <a:buNone/>
              <a:defRPr/>
            </a:pPr>
            <a:r>
              <a:rPr lang="en-US" sz="4000" kern="1200" dirty="0">
                <a:solidFill>
                  <a:srgbClr val="00FFFF"/>
                </a:solidFill>
                <a:ea typeface="+mj-ea"/>
                <a:cs typeface="+mj-cs"/>
              </a:rPr>
              <a:t>2 Thessalonians 2:9</a:t>
            </a:r>
          </a:p>
          <a:p>
            <a:pPr marL="0" indent="0" algn="just" eaLnBrk="1" hangingPunct="1">
              <a:spcBef>
                <a:spcPts val="0"/>
              </a:spcBef>
              <a:buNone/>
            </a:pPr>
            <a:r>
              <a:rPr lang="en-US" sz="3600" dirty="0">
                <a:cs typeface="Calibri" panose="020F0502020204030204" pitchFamily="34" charset="0"/>
              </a:rPr>
              <a:t>“that is, the one whose coming is in accord with the activity of Satan, with all power and signs and false wonders.”</a:t>
            </a:r>
          </a:p>
        </p:txBody>
      </p:sp>
      <p:pic>
        <p:nvPicPr>
          <p:cNvPr id="2" name="Picture 8">
            <a:extLst>
              <a:ext uri="{FF2B5EF4-FFF2-40B4-BE49-F238E27FC236}">
                <a16:creationId xmlns:a16="http://schemas.microsoft.com/office/drawing/2014/main" id="{727E261A-DFB1-2106-BDAB-2578BCA3289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59058" y="2514600"/>
            <a:ext cx="4473885" cy="2286000"/>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124218362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A08EA725-8990-4ACF-93DC-798FB50445BB}"/>
              </a:ext>
            </a:extLst>
          </p:cNvPr>
          <p:cNvSpPr>
            <a:spLocks noGrp="1" noChangeArrowheads="1"/>
          </p:cNvSpPr>
          <p:nvPr>
            <p:ph type="title"/>
          </p:nvPr>
        </p:nvSpPr>
        <p:spPr>
          <a:xfrm>
            <a:off x="1524000" y="228600"/>
            <a:ext cx="9144000" cy="1143000"/>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3 Reasons Why the Restrainer is the Holy Spirit </a:t>
            </a:r>
            <a:br>
              <a:rPr lang="en-US" altLang="en-US" sz="3600" dirty="0">
                <a:effectLst>
                  <a:outerShdw blurRad="38100" dist="38100" dir="2700000" algn="tl">
                    <a:srgbClr val="000000">
                      <a:alpha val="43137"/>
                    </a:srgbClr>
                  </a:outerShdw>
                </a:effectLst>
                <a:cs typeface="Calibri" panose="020F0502020204030204" pitchFamily="34" charset="0"/>
              </a:rPr>
            </a:br>
            <a:r>
              <a:rPr lang="en-US" altLang="en-US" sz="2400" dirty="0">
                <a:solidFill>
                  <a:schemeClr val="tx1"/>
                </a:solidFill>
                <a:effectLst>
                  <a:outerShdw blurRad="38100" dist="38100" dir="2700000" algn="tl">
                    <a:srgbClr val="000000">
                      <a:alpha val="43137"/>
                    </a:srgbClr>
                  </a:outerShdw>
                </a:effectLst>
                <a:cs typeface="Calibri" panose="020F0502020204030204" pitchFamily="34" charset="0"/>
              </a:rPr>
              <a:t>(2 Thessalonians 2:6-7)</a:t>
            </a:r>
          </a:p>
        </p:txBody>
      </p:sp>
      <p:sp>
        <p:nvSpPr>
          <p:cNvPr id="3" name="Content Placeholder 2">
            <a:extLst>
              <a:ext uri="{FF2B5EF4-FFF2-40B4-BE49-F238E27FC236}">
                <a16:creationId xmlns:a16="http://schemas.microsoft.com/office/drawing/2014/main" id="{F39EA06D-5F5E-4592-9989-19B3BCAD6FFC}"/>
              </a:ext>
            </a:extLst>
          </p:cNvPr>
          <p:cNvSpPr>
            <a:spLocks noGrp="1"/>
          </p:cNvSpPr>
          <p:nvPr>
            <p:ph idx="1"/>
          </p:nvPr>
        </p:nvSpPr>
        <p:spPr>
          <a:xfrm>
            <a:off x="609600" y="1600200"/>
            <a:ext cx="10972800" cy="2782886"/>
          </a:xfrm>
        </p:spPr>
        <p:txBody>
          <a:bodyPr/>
          <a:lstStyle/>
          <a:p>
            <a:pPr marL="457189" indent="-457189"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The Holy Spirit is omnipotent (2 Thess. 2:9)</a:t>
            </a:r>
          </a:p>
          <a:p>
            <a:pPr marL="457189" indent="-457189" algn="just"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 Holy Spirit is active in the world (Gen. 6:3; John 16:7-11)</a:t>
            </a:r>
          </a:p>
          <a:p>
            <a:pPr marL="457189" indent="-457189"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Holy Spirit view handles well the switch in gender from the neuter (vs. 6) to the masculine (vs. 7)</a:t>
            </a:r>
          </a:p>
        </p:txBody>
      </p:sp>
      <p:pic>
        <p:nvPicPr>
          <p:cNvPr id="55302" name="Picture 8" descr="http://sergioarevalo.net/wp-content/uploads/2014/05/Holy_Spirit.jpg">
            <a:extLst>
              <a:ext uri="{FF2B5EF4-FFF2-40B4-BE49-F238E27FC236}">
                <a16:creationId xmlns:a16="http://schemas.microsoft.com/office/drawing/2014/main" id="{FBFD61AB-5171-4EC8-A8C7-4C94462B1EA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51095" y="4495799"/>
            <a:ext cx="2289811" cy="201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561712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814F2A-C208-CF77-85AC-9AA2BACB96E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 name="Content Placeholder 2"/>
          <p:cNvSpPr>
            <a:spLocks noGrp="1"/>
          </p:cNvSpPr>
          <p:nvPr>
            <p:ph idx="1"/>
          </p:nvPr>
        </p:nvSpPr>
        <p:spPr>
          <a:xfrm>
            <a:off x="609600" y="0"/>
            <a:ext cx="10972800" cy="5486400"/>
          </a:xfrm>
        </p:spPr>
        <p:txBody>
          <a:bodyPr/>
          <a:lstStyle/>
          <a:p>
            <a:pPr marL="0" indent="0" algn="ctr" defTabSz="685783" eaLnBrk="1" hangingPunct="1">
              <a:spcBef>
                <a:spcPts val="0"/>
              </a:spcBef>
              <a:spcAft>
                <a:spcPts val="900"/>
              </a:spcAft>
              <a:buNone/>
              <a:defRPr/>
            </a:pPr>
            <a:r>
              <a:rPr lang="en-US" sz="4000" kern="1200" dirty="0">
                <a:solidFill>
                  <a:srgbClr val="00FFFF"/>
                </a:solidFill>
                <a:ea typeface="+mj-ea"/>
                <a:cs typeface="+mj-cs"/>
              </a:rPr>
              <a:t>Genesis 6:1-3</a:t>
            </a:r>
          </a:p>
          <a:p>
            <a:pPr marL="0" indent="0" algn="just">
              <a:spcBef>
                <a:spcPts val="0"/>
              </a:spcBef>
              <a:buNone/>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latin typeface="Calibri" panose="020F0502020204030204" pitchFamily="34" charset="0"/>
                <a:cs typeface="Calibri" panose="020F0502020204030204" pitchFamily="34" charset="0"/>
              </a:rPr>
              <a:t>1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it came about, when men began to multiply on the face of the land, and daughters were born to them</a:t>
            </a:r>
            <a:r>
              <a:rPr lang="en-US" sz="3400" dirty="0">
                <a:effectLst/>
                <a:latin typeface="Calibri" panose="020F0502020204030204" pitchFamily="34" charset="0"/>
                <a:cs typeface="Calibri" panose="020F0502020204030204" pitchFamily="34" charset="0"/>
              </a:rPr>
              <a:t>, </a:t>
            </a:r>
            <a:r>
              <a:rPr lang="en-US" sz="3400" baseline="30000" dirty="0">
                <a:effectLst/>
                <a:latin typeface="Calibri" panose="020F0502020204030204" pitchFamily="34" charset="0"/>
                <a:cs typeface="Calibri" panose="020F0502020204030204" pitchFamily="34" charset="0"/>
              </a:rPr>
              <a:t>2 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the sons of God saw that the daughters of men were beautiful; and they took wives for themselves, whomever they chose. </a:t>
            </a:r>
            <a:r>
              <a:rPr lang="en-US" sz="3400" baseline="30000" dirty="0">
                <a:effectLst/>
                <a:latin typeface="Calibri" panose="020F0502020204030204" pitchFamily="34" charset="0"/>
                <a:cs typeface="Calibri" panose="020F0502020204030204" pitchFamily="34" charset="0"/>
              </a:rPr>
              <a:t>3</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the Lord said,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 Spirit shall not strive with man forever, because he also is flesh; nevertheless his days shall be one hundred and twenty years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49412414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7A7C0F-E45E-432D-EB2C-D9A8F89861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9939" name="Rectangle 3"/>
          <p:cNvSpPr>
            <a:spLocks noGrp="1"/>
          </p:cNvSpPr>
          <p:nvPr>
            <p:ph type="body" sz="half" idx="2"/>
          </p:nvPr>
        </p:nvSpPr>
        <p:spPr>
          <a:xfrm>
            <a:off x="609600" y="0"/>
            <a:ext cx="10972800" cy="5105400"/>
          </a:xfrm>
        </p:spPr>
        <p:txBody>
          <a:bodyPr/>
          <a:lstStyle/>
          <a:p>
            <a:pPr marL="0" indent="0" algn="ctr" defTabSz="685783" eaLnBrk="1" hangingPunct="1">
              <a:spcBef>
                <a:spcPts val="0"/>
              </a:spcBef>
              <a:spcAft>
                <a:spcPts val="900"/>
              </a:spcAft>
              <a:buNone/>
              <a:defRPr/>
            </a:pPr>
            <a:r>
              <a:rPr lang="en-US" sz="4000" kern="1200" dirty="0">
                <a:solidFill>
                  <a:srgbClr val="00FFFF"/>
                </a:solidFill>
                <a:ea typeface="+mj-ea"/>
                <a:cs typeface="+mj-cs"/>
              </a:rPr>
              <a:t>John 16:7-11</a:t>
            </a:r>
          </a:p>
          <a:p>
            <a:pPr marL="0" indent="0" algn="just">
              <a:spcBef>
                <a:spcPts val="0"/>
              </a:spcBef>
              <a:buNone/>
            </a:pPr>
            <a:r>
              <a:rPr lang="en-US" sz="3350" dirty="0">
                <a:effectLst>
                  <a:outerShdw blurRad="38100" dist="38100" dir="2700000" algn="tl">
                    <a:srgbClr val="000000">
                      <a:alpha val="43137"/>
                    </a:srgbClr>
                  </a:outerShdw>
                </a:effectLst>
                <a:cs typeface="Calibri" panose="020F0502020204030204" pitchFamily="34" charset="0"/>
              </a:rPr>
              <a:t>“</a:t>
            </a:r>
            <a:r>
              <a:rPr lang="en-US" sz="3350" baseline="30000" dirty="0">
                <a:effectLst/>
                <a:cs typeface="Calibri" panose="020F0502020204030204" pitchFamily="34" charset="0"/>
              </a:rPr>
              <a:t>7 </a:t>
            </a:r>
            <a:r>
              <a:rPr lang="en-US" sz="3350" dirty="0">
                <a:effectLst/>
                <a:cs typeface="Calibri" panose="020F0502020204030204" pitchFamily="34" charset="0"/>
              </a:rPr>
              <a:t>But I tell you the truth, it is to your advantage that I go away; for if I do not go away, the </a:t>
            </a:r>
            <a:r>
              <a:rPr lang="en-US" sz="3350" b="1" u="sng" dirty="0">
                <a:solidFill>
                  <a:srgbClr val="FFFFCC"/>
                </a:solidFill>
                <a:effectLst/>
                <a:cs typeface="Calibri" panose="020F0502020204030204" pitchFamily="34" charset="0"/>
              </a:rPr>
              <a:t>Helper</a:t>
            </a:r>
            <a:r>
              <a:rPr lang="en-US" sz="3350" dirty="0">
                <a:effectLst/>
                <a:cs typeface="Calibri" panose="020F0502020204030204" pitchFamily="34" charset="0"/>
              </a:rPr>
              <a:t> will not come to you; but if I go, I will send </a:t>
            </a:r>
            <a:r>
              <a:rPr lang="en-US" sz="3350" b="1" u="sng" dirty="0">
                <a:solidFill>
                  <a:srgbClr val="FFFFCC"/>
                </a:solidFill>
                <a:effectLst/>
                <a:cs typeface="Calibri" panose="020F0502020204030204" pitchFamily="34" charset="0"/>
              </a:rPr>
              <a:t>Him</a:t>
            </a:r>
            <a:r>
              <a:rPr lang="en-US" sz="3350" dirty="0">
                <a:effectLst/>
                <a:cs typeface="Calibri" panose="020F0502020204030204" pitchFamily="34" charset="0"/>
              </a:rPr>
              <a:t> to you. </a:t>
            </a:r>
            <a:r>
              <a:rPr lang="en-US" sz="3350" baseline="30000" dirty="0">
                <a:effectLst/>
                <a:cs typeface="Calibri" panose="020F0502020204030204" pitchFamily="34" charset="0"/>
              </a:rPr>
              <a:t>8 </a:t>
            </a:r>
            <a:r>
              <a:rPr lang="en-US" sz="3350" dirty="0">
                <a:effectLst/>
                <a:cs typeface="Calibri" panose="020F0502020204030204" pitchFamily="34" charset="0"/>
              </a:rPr>
              <a:t>And </a:t>
            </a:r>
            <a:r>
              <a:rPr lang="en-US" sz="3350" b="1" u="sng" dirty="0">
                <a:solidFill>
                  <a:srgbClr val="FFFFCC"/>
                </a:solidFill>
                <a:effectLst/>
                <a:cs typeface="Calibri" panose="020F0502020204030204" pitchFamily="34" charset="0"/>
              </a:rPr>
              <a:t>He</a:t>
            </a:r>
            <a:r>
              <a:rPr lang="en-US" sz="3350" dirty="0">
                <a:effectLst/>
                <a:cs typeface="Calibri" panose="020F0502020204030204" pitchFamily="34" charset="0"/>
              </a:rPr>
              <a:t>, when </a:t>
            </a:r>
            <a:r>
              <a:rPr lang="en-US" sz="3350" b="1" u="sng" dirty="0">
                <a:solidFill>
                  <a:srgbClr val="FFFFCC"/>
                </a:solidFill>
                <a:effectLst/>
                <a:cs typeface="Calibri" panose="020F0502020204030204" pitchFamily="34" charset="0"/>
              </a:rPr>
              <a:t>He</a:t>
            </a:r>
            <a:r>
              <a:rPr lang="en-US" sz="3350" dirty="0">
                <a:effectLst/>
                <a:cs typeface="Calibri" panose="020F0502020204030204" pitchFamily="34" charset="0"/>
              </a:rPr>
              <a:t> comes, will convict the world concerning sin and righteousness and judgment; </a:t>
            </a:r>
            <a:r>
              <a:rPr lang="en-US" sz="3350" baseline="30000" dirty="0">
                <a:effectLst/>
                <a:cs typeface="Calibri" panose="020F0502020204030204" pitchFamily="34" charset="0"/>
              </a:rPr>
              <a:t>9 </a:t>
            </a:r>
            <a:r>
              <a:rPr lang="en-US" sz="3350" dirty="0">
                <a:effectLst/>
                <a:cs typeface="Calibri" panose="020F0502020204030204" pitchFamily="34" charset="0"/>
              </a:rPr>
              <a:t>concerning sin, because they do not believe in Me; </a:t>
            </a:r>
            <a:r>
              <a:rPr lang="en-US" sz="3350" baseline="30000" dirty="0">
                <a:effectLst/>
                <a:cs typeface="Calibri" panose="020F0502020204030204" pitchFamily="34" charset="0"/>
              </a:rPr>
              <a:t>10 </a:t>
            </a:r>
            <a:r>
              <a:rPr lang="en-US" sz="3350" dirty="0">
                <a:effectLst/>
                <a:cs typeface="Calibri" panose="020F0502020204030204" pitchFamily="34" charset="0"/>
              </a:rPr>
              <a:t>and concerning righteousness, because I go to the Father and you no longer see Me; </a:t>
            </a:r>
            <a:r>
              <a:rPr lang="en-US" sz="3350" baseline="30000" dirty="0">
                <a:effectLst/>
                <a:cs typeface="Calibri" panose="020F0502020204030204" pitchFamily="34" charset="0"/>
              </a:rPr>
              <a:t>11 </a:t>
            </a:r>
            <a:r>
              <a:rPr lang="en-US" sz="3350" dirty="0">
                <a:effectLst/>
                <a:cs typeface="Calibri" panose="020F0502020204030204" pitchFamily="34" charset="0"/>
              </a:rPr>
              <a:t>and concerning judgment, because the ruler of this world has been judged.”</a:t>
            </a:r>
          </a:p>
        </p:txBody>
      </p:sp>
    </p:spTree>
    <p:extLst>
      <p:ext uri="{BB962C8B-B14F-4D97-AF65-F5344CB8AC3E}">
        <p14:creationId xmlns:p14="http://schemas.microsoft.com/office/powerpoint/2010/main" val="258270856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A08EA725-8990-4ACF-93DC-798FB50445BB}"/>
              </a:ext>
            </a:extLst>
          </p:cNvPr>
          <p:cNvSpPr>
            <a:spLocks noGrp="1" noChangeArrowheads="1"/>
          </p:cNvSpPr>
          <p:nvPr>
            <p:ph type="title"/>
          </p:nvPr>
        </p:nvSpPr>
        <p:spPr>
          <a:xfrm>
            <a:off x="1524000" y="228600"/>
            <a:ext cx="9144000" cy="1143000"/>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3 Reasons Why the Restrainer is the Holy Spirit </a:t>
            </a:r>
            <a:br>
              <a:rPr lang="en-US" altLang="en-US" sz="3600" dirty="0">
                <a:effectLst>
                  <a:outerShdw blurRad="38100" dist="38100" dir="2700000" algn="tl">
                    <a:srgbClr val="000000">
                      <a:alpha val="43137"/>
                    </a:srgbClr>
                  </a:outerShdw>
                </a:effectLst>
                <a:cs typeface="Calibri" panose="020F0502020204030204" pitchFamily="34" charset="0"/>
              </a:rPr>
            </a:br>
            <a:r>
              <a:rPr lang="en-US" altLang="en-US" sz="2400" dirty="0">
                <a:solidFill>
                  <a:schemeClr val="tx1"/>
                </a:solidFill>
                <a:effectLst>
                  <a:outerShdw blurRad="38100" dist="38100" dir="2700000" algn="tl">
                    <a:srgbClr val="000000">
                      <a:alpha val="43137"/>
                    </a:srgbClr>
                  </a:outerShdw>
                </a:effectLst>
                <a:cs typeface="Calibri" panose="020F0502020204030204" pitchFamily="34" charset="0"/>
              </a:rPr>
              <a:t>(2 Thessalonians 2:6-7)</a:t>
            </a:r>
          </a:p>
        </p:txBody>
      </p:sp>
      <p:sp>
        <p:nvSpPr>
          <p:cNvPr id="3" name="Content Placeholder 2">
            <a:extLst>
              <a:ext uri="{FF2B5EF4-FFF2-40B4-BE49-F238E27FC236}">
                <a16:creationId xmlns:a16="http://schemas.microsoft.com/office/drawing/2014/main" id="{F39EA06D-5F5E-4592-9989-19B3BCAD6FFC}"/>
              </a:ext>
            </a:extLst>
          </p:cNvPr>
          <p:cNvSpPr>
            <a:spLocks noGrp="1"/>
          </p:cNvSpPr>
          <p:nvPr>
            <p:ph idx="1"/>
          </p:nvPr>
        </p:nvSpPr>
        <p:spPr>
          <a:xfrm>
            <a:off x="609600" y="1600200"/>
            <a:ext cx="10972800" cy="2782886"/>
          </a:xfrm>
        </p:spPr>
        <p:txBody>
          <a:bodyPr/>
          <a:lstStyle/>
          <a:p>
            <a:pPr marL="457189" indent="-457189"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The Holy Spirit is omnipotent (2 Thess. 2:9)</a:t>
            </a:r>
          </a:p>
          <a:p>
            <a:pPr marL="457189" indent="-457189"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The Holy Spirit is active in the world (Gen. 6:3; John 16:7-11)</a:t>
            </a:r>
          </a:p>
          <a:p>
            <a:pPr marL="457189" indent="-457189" algn="just"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 Holy Spirit view handles well the switch in gender from the neuter (vs. 6) to the masculine (vs. 7)</a:t>
            </a:r>
          </a:p>
        </p:txBody>
      </p:sp>
      <p:pic>
        <p:nvPicPr>
          <p:cNvPr id="55302" name="Picture 8" descr="http://sergioarevalo.net/wp-content/uploads/2014/05/Holy_Spirit.jpg">
            <a:extLst>
              <a:ext uri="{FF2B5EF4-FFF2-40B4-BE49-F238E27FC236}">
                <a16:creationId xmlns:a16="http://schemas.microsoft.com/office/drawing/2014/main" id="{FBFD61AB-5171-4EC8-A8C7-4C94462B1EA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51095" y="4495799"/>
            <a:ext cx="2289811" cy="201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321877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6B61B3-DA5F-3456-37D9-63D52F7B9F9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8914" name="Rectangle 3"/>
          <p:cNvSpPr>
            <a:spLocks noChangeArrowheads="1"/>
          </p:cNvSpPr>
          <p:nvPr/>
        </p:nvSpPr>
        <p:spPr bwMode="auto">
          <a:xfrm>
            <a:off x="609600" y="2"/>
            <a:ext cx="10972800" cy="3670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783" eaLnBrk="1" hangingPunct="1">
              <a:spcBef>
                <a:spcPts val="0"/>
              </a:spcBef>
              <a:spcAft>
                <a:spcPts val="9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mj-cs"/>
              </a:rPr>
              <a:t>2 Thessalonians 2:6-7</a:t>
            </a:r>
          </a:p>
          <a:p>
            <a:pPr algn="just">
              <a:spcAft>
                <a:spcPts val="0"/>
              </a:spcAft>
            </a:pPr>
            <a:r>
              <a:rPr lang="en-US" sz="365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a:t>
            </a:r>
            <a:r>
              <a:rPr lang="en-US" sz="36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you know what </a:t>
            </a:r>
            <a:r>
              <a:rPr lang="en-US" sz="365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restrains [</a:t>
            </a:r>
            <a:r>
              <a:rPr lang="en-US" sz="365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katechō</a:t>
            </a:r>
            <a:r>
              <a:rPr lang="en-US" sz="365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neuter</a:t>
            </a:r>
            <a:r>
              <a:rPr lang="en-US" sz="365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him now, so that in his time he will be revealed. </a:t>
            </a:r>
            <a:r>
              <a:rPr lang="en-US" sz="365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a:t>
            </a:r>
            <a:r>
              <a:rPr lang="en-US" sz="36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mystery of lawlessness is already at work; only he who now </a:t>
            </a:r>
            <a:r>
              <a:rPr lang="en-US" sz="365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restrains</a:t>
            </a:r>
            <a:r>
              <a:rPr lang="en-US" sz="3650"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5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5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katechō</a:t>
            </a:r>
            <a:r>
              <a:rPr lang="en-US" sz="365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masculine</a:t>
            </a:r>
            <a:r>
              <a:rPr lang="en-US" sz="365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5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 do so</a:t>
            </a:r>
            <a:r>
              <a:rPr lang="en-US" sz="36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until he is taken out of the way.</a:t>
            </a:r>
          </a:p>
        </p:txBody>
      </p:sp>
      <p:pic>
        <p:nvPicPr>
          <p:cNvPr id="5" name="Picture 4">
            <a:extLst>
              <a:ext uri="{FF2B5EF4-FFF2-40B4-BE49-F238E27FC236}">
                <a16:creationId xmlns:a16="http://schemas.microsoft.com/office/drawing/2014/main" id="{E02D4BAC-0F66-4897-9E40-1333907C16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19430" y="3413760"/>
            <a:ext cx="1553140" cy="1463040"/>
          </a:xfrm>
          <a:prstGeom prst="rect">
            <a:avLst/>
          </a:prstGeom>
        </p:spPr>
      </p:pic>
    </p:spTree>
    <p:extLst>
      <p:ext uri="{BB962C8B-B14F-4D97-AF65-F5344CB8AC3E}">
        <p14:creationId xmlns:p14="http://schemas.microsoft.com/office/powerpoint/2010/main" val="211033952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350659-CF30-D2AF-2BAA-3AF57230CE4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8914" name="Rectangle 3"/>
          <p:cNvSpPr>
            <a:spLocks noChangeArrowheads="1"/>
          </p:cNvSpPr>
          <p:nvPr/>
        </p:nvSpPr>
        <p:spPr bwMode="auto">
          <a:xfrm>
            <a:off x="609600" y="1"/>
            <a:ext cx="109728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783" eaLnBrk="1" hangingPunct="1">
              <a:spcBef>
                <a:spcPts val="0"/>
              </a:spcBef>
              <a:spcAft>
                <a:spcPts val="9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mj-cs"/>
              </a:rPr>
              <a:t>John 14:16-17</a:t>
            </a:r>
          </a:p>
          <a:p>
            <a:pPr algn="just">
              <a:spcAft>
                <a:spcPts val="750"/>
              </a:spcAft>
            </a:pPr>
            <a:r>
              <a:rPr lang="en-US" sz="35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16 </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will ask the Father, and He will give you another Helper, that </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may be with you forever; </a:t>
            </a:r>
            <a:r>
              <a:rPr lang="en-US" sz="35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35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is</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Spirit</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truth, whom the world cannot receive, because it does not see </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Him</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or know </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Him</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5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know </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Him</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because </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abides with you and will be in you.</a:t>
            </a:r>
          </a:p>
        </p:txBody>
      </p:sp>
      <p:pic>
        <p:nvPicPr>
          <p:cNvPr id="2" name="Picture 1">
            <a:extLst>
              <a:ext uri="{FF2B5EF4-FFF2-40B4-BE49-F238E27FC236}">
                <a16:creationId xmlns:a16="http://schemas.microsoft.com/office/drawing/2014/main" id="{F5BB1750-33B0-4FB7-B1C6-763305E589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19430" y="3413760"/>
            <a:ext cx="1553140" cy="1463040"/>
          </a:xfrm>
          <a:prstGeom prst="rect">
            <a:avLst/>
          </a:prstGeom>
        </p:spPr>
      </p:pic>
    </p:spTree>
    <p:extLst>
      <p:ext uri="{BB962C8B-B14F-4D97-AF65-F5344CB8AC3E}">
        <p14:creationId xmlns:p14="http://schemas.microsoft.com/office/powerpoint/2010/main" val="1682345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503E9BC2-097D-4482-B305-0199410D881A}"/>
              </a:ext>
            </a:extLst>
          </p:cNvPr>
          <p:cNvSpPr>
            <a:spLocks noGrp="1" noChangeArrowheads="1"/>
          </p:cNvSpPr>
          <p:nvPr>
            <p:ph type="title"/>
          </p:nvPr>
        </p:nvSpPr>
        <p:spPr>
          <a:xfrm>
            <a:off x="4038600" y="228601"/>
            <a:ext cx="4114800" cy="879476"/>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Apostasy? (2:3a)</a:t>
            </a:r>
          </a:p>
        </p:txBody>
      </p:sp>
      <p:sp>
        <p:nvSpPr>
          <p:cNvPr id="15363" name="Rectangle 3">
            <a:extLst>
              <a:ext uri="{FF2B5EF4-FFF2-40B4-BE49-F238E27FC236}">
                <a16:creationId xmlns:a16="http://schemas.microsoft.com/office/drawing/2014/main" id="{280F5711-5D05-454D-826E-06FA546AD0C4}"/>
              </a:ext>
            </a:extLst>
          </p:cNvPr>
          <p:cNvSpPr>
            <a:spLocks noGrp="1" noChangeArrowheads="1"/>
          </p:cNvSpPr>
          <p:nvPr>
            <p:ph type="body" idx="1"/>
          </p:nvPr>
        </p:nvSpPr>
        <p:spPr>
          <a:xfrm>
            <a:off x="1257300" y="1600200"/>
            <a:ext cx="10972800" cy="2016124"/>
          </a:xfrm>
        </p:spPr>
        <p:txBody>
          <a:bodyPr/>
          <a:lstStyle/>
          <a:p>
            <a:pPr marL="457189" indent="-457189" eaLnBrk="1" hangingPunct="1">
              <a:spcBef>
                <a:spcPts val="0"/>
              </a:spcBef>
              <a:spcAft>
                <a:spcPts val="2400"/>
              </a:spcAft>
              <a:defRPr/>
            </a:pPr>
            <a:r>
              <a:rPr lang="en-US" dirty="0">
                <a:latin typeface="Calibri" panose="020F0502020204030204" pitchFamily="34" charset="0"/>
                <a:cs typeface="Calibri" panose="020F0502020204030204" pitchFamily="34" charset="0"/>
              </a:rPr>
              <a:t>Spiritual departure (Acts 21:21) – Departure from the Word</a:t>
            </a:r>
          </a:p>
          <a:p>
            <a:pPr marL="457189" indent="-457189" eaLnBrk="1" hangingPunct="1">
              <a:spcBef>
                <a:spcPts val="0"/>
              </a:spcBef>
              <a:spcAft>
                <a:spcPts val="2400"/>
              </a:spcAft>
              <a:defRPr/>
            </a:pPr>
            <a:r>
              <a:rPr lang="en-US" dirty="0">
                <a:latin typeface="Calibri" panose="020F0502020204030204" pitchFamily="34" charset="0"/>
                <a:cs typeface="Calibri" panose="020F0502020204030204" pitchFamily="34" charset="0"/>
              </a:rPr>
              <a:t>Physical departure (Acts 12:10; 2 Cor. 12:8) – Departure from the World (Rapture)</a:t>
            </a:r>
          </a:p>
        </p:txBody>
      </p:sp>
      <p:pic>
        <p:nvPicPr>
          <p:cNvPr id="23556" name="Picture 4">
            <a:extLst>
              <a:ext uri="{FF2B5EF4-FFF2-40B4-BE49-F238E27FC236}">
                <a16:creationId xmlns:a16="http://schemas.microsoft.com/office/drawing/2014/main" id="{3572F5C8-FBB3-4F08-AFC3-EDE84472784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76268" y="4267200"/>
            <a:ext cx="1839464" cy="2286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4AE5F913-7CD4-42D8-B3E4-03D0CD378C90}"/>
              </a:ext>
            </a:extLst>
          </p:cNvPr>
          <p:cNvSpPr>
            <a:spLocks noGrp="1" noChangeArrowheads="1"/>
          </p:cNvSpPr>
          <p:nvPr>
            <p:ph type="title"/>
          </p:nvPr>
        </p:nvSpPr>
        <p:spPr>
          <a:xfrm>
            <a:off x="1524000" y="228600"/>
            <a:ext cx="9144000" cy="920931"/>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Restrainer Must First be Removed</a:t>
            </a:r>
          </a:p>
        </p:txBody>
      </p:sp>
      <p:sp>
        <p:nvSpPr>
          <p:cNvPr id="28675" name="Rectangle 3">
            <a:extLst>
              <a:ext uri="{FF2B5EF4-FFF2-40B4-BE49-F238E27FC236}">
                <a16:creationId xmlns:a16="http://schemas.microsoft.com/office/drawing/2014/main" id="{28A6AF4E-A997-4548-9FF4-1206A5C456BA}"/>
              </a:ext>
            </a:extLst>
          </p:cNvPr>
          <p:cNvSpPr>
            <a:spLocks noGrp="1" noChangeArrowheads="1"/>
          </p:cNvSpPr>
          <p:nvPr>
            <p:ph type="body" idx="1"/>
          </p:nvPr>
        </p:nvSpPr>
        <p:spPr>
          <a:xfrm>
            <a:off x="914400" y="1143003"/>
            <a:ext cx="10363200" cy="4023360"/>
          </a:xfrm>
        </p:spPr>
        <p:txBody>
          <a:bodyPr/>
          <a:lstStyle/>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Restrainer holds back the Antichrist (2 </a:t>
            </a:r>
            <a:r>
              <a:rPr lang="en-US" dirty="0" err="1">
                <a:effectLst>
                  <a:outerShdw blurRad="38100" dist="38100" dir="2700000" algn="tl">
                    <a:srgbClr val="000000">
                      <a:alpha val="43137"/>
                    </a:srgbClr>
                  </a:outerShdw>
                </a:effectLst>
                <a:cs typeface="Calibri" panose="020F0502020204030204" pitchFamily="34" charset="0"/>
              </a:rPr>
              <a:t>Thess</a:t>
            </a:r>
            <a:r>
              <a:rPr lang="en-US" dirty="0">
                <a:effectLst>
                  <a:outerShdw blurRad="38100" dist="38100" dir="2700000" algn="tl">
                    <a:srgbClr val="000000">
                      <a:alpha val="43137"/>
                    </a:srgbClr>
                  </a:outerShdw>
                </a:effectLst>
                <a:cs typeface="Calibri" panose="020F0502020204030204" pitchFamily="34" charset="0"/>
              </a:rPr>
              <a:t> 2:6-7)</a:t>
            </a:r>
          </a:p>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Restrainer = the omnipotent Holy Spirit (2 </a:t>
            </a:r>
            <a:r>
              <a:rPr lang="en-US" dirty="0" err="1">
                <a:effectLst>
                  <a:outerShdw blurRad="38100" dist="38100" dir="2700000" algn="tl">
                    <a:srgbClr val="000000">
                      <a:alpha val="43137"/>
                    </a:srgbClr>
                  </a:outerShdw>
                </a:effectLst>
                <a:cs typeface="Calibri" panose="020F0502020204030204" pitchFamily="34" charset="0"/>
              </a:rPr>
              <a:t>Thess</a:t>
            </a:r>
            <a:r>
              <a:rPr lang="en-US" dirty="0">
                <a:effectLst>
                  <a:outerShdw blurRad="38100" dist="38100" dir="2700000" algn="tl">
                    <a:srgbClr val="000000">
                      <a:alpha val="43137"/>
                    </a:srgbClr>
                  </a:outerShdw>
                </a:effectLst>
                <a:cs typeface="Calibri" panose="020F0502020204030204" pitchFamily="34" charset="0"/>
              </a:rPr>
              <a:t> 2:9)</a:t>
            </a:r>
          </a:p>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Holy Spirit permanently indwells all Christians (John 14:16; Rom 8:9)</a:t>
            </a:r>
          </a:p>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Sprit indwelt Christians must first be removed prior to the Antichrist's advent</a:t>
            </a:r>
          </a:p>
        </p:txBody>
      </p:sp>
      <p:pic>
        <p:nvPicPr>
          <p:cNvPr id="3" name="Picture 8" descr="http://sergioarevalo.net/wp-content/uploads/2014/05/Holy_Spirit.jpg">
            <a:extLst>
              <a:ext uri="{FF2B5EF4-FFF2-40B4-BE49-F238E27FC236}">
                <a16:creationId xmlns:a16="http://schemas.microsoft.com/office/drawing/2014/main" id="{359B219F-1EAD-2D83-92DB-E318D65929A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51095" y="4495799"/>
            <a:ext cx="2289811" cy="201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4AE5F913-7CD4-42D8-B3E4-03D0CD378C90}"/>
              </a:ext>
            </a:extLst>
          </p:cNvPr>
          <p:cNvSpPr>
            <a:spLocks noGrp="1" noChangeArrowheads="1"/>
          </p:cNvSpPr>
          <p:nvPr>
            <p:ph type="title"/>
          </p:nvPr>
        </p:nvSpPr>
        <p:spPr>
          <a:xfrm>
            <a:off x="1524000" y="228600"/>
            <a:ext cx="9144000" cy="920931"/>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Restrainer Must First be Removed</a:t>
            </a:r>
          </a:p>
        </p:txBody>
      </p:sp>
      <p:sp>
        <p:nvSpPr>
          <p:cNvPr id="28675" name="Rectangle 3">
            <a:extLst>
              <a:ext uri="{FF2B5EF4-FFF2-40B4-BE49-F238E27FC236}">
                <a16:creationId xmlns:a16="http://schemas.microsoft.com/office/drawing/2014/main" id="{28A6AF4E-A997-4548-9FF4-1206A5C456BA}"/>
              </a:ext>
            </a:extLst>
          </p:cNvPr>
          <p:cNvSpPr>
            <a:spLocks noGrp="1" noChangeArrowheads="1"/>
          </p:cNvSpPr>
          <p:nvPr>
            <p:ph type="body" idx="1"/>
          </p:nvPr>
        </p:nvSpPr>
        <p:spPr>
          <a:xfrm>
            <a:off x="914400" y="1143003"/>
            <a:ext cx="10363200" cy="4023360"/>
          </a:xfrm>
        </p:spPr>
        <p:txBody>
          <a:bodyPr/>
          <a:lstStyle/>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Restrainer holds back the Antichrist (2 </a:t>
            </a:r>
            <a:r>
              <a:rPr lang="en-US" dirty="0" err="1">
                <a:effectLst>
                  <a:outerShdw blurRad="38100" dist="38100" dir="2700000" algn="tl">
                    <a:srgbClr val="000000">
                      <a:alpha val="43137"/>
                    </a:srgbClr>
                  </a:outerShdw>
                </a:effectLst>
                <a:cs typeface="Calibri" panose="020F0502020204030204" pitchFamily="34" charset="0"/>
              </a:rPr>
              <a:t>Thess</a:t>
            </a:r>
            <a:r>
              <a:rPr lang="en-US" dirty="0">
                <a:effectLst>
                  <a:outerShdw blurRad="38100" dist="38100" dir="2700000" algn="tl">
                    <a:srgbClr val="000000">
                      <a:alpha val="43137"/>
                    </a:srgbClr>
                  </a:outerShdw>
                </a:effectLst>
                <a:cs typeface="Calibri" panose="020F0502020204030204" pitchFamily="34" charset="0"/>
              </a:rPr>
              <a:t> 2:6-7)</a:t>
            </a:r>
          </a:p>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Restrainer = the omnipotent Holy Spirit (2 </a:t>
            </a:r>
            <a:r>
              <a:rPr lang="en-US" dirty="0" err="1">
                <a:effectLst>
                  <a:outerShdw blurRad="38100" dist="38100" dir="2700000" algn="tl">
                    <a:srgbClr val="000000">
                      <a:alpha val="43137"/>
                    </a:srgbClr>
                  </a:outerShdw>
                </a:effectLst>
                <a:cs typeface="Calibri" panose="020F0502020204030204" pitchFamily="34" charset="0"/>
              </a:rPr>
              <a:t>Thess</a:t>
            </a:r>
            <a:r>
              <a:rPr lang="en-US" dirty="0">
                <a:effectLst>
                  <a:outerShdw blurRad="38100" dist="38100" dir="2700000" algn="tl">
                    <a:srgbClr val="000000">
                      <a:alpha val="43137"/>
                    </a:srgbClr>
                  </a:outerShdw>
                </a:effectLst>
                <a:cs typeface="Calibri" panose="020F0502020204030204" pitchFamily="34" charset="0"/>
              </a:rPr>
              <a:t> 2:9)</a:t>
            </a:r>
          </a:p>
          <a:p>
            <a:pPr marL="457189" indent="-457189" eaLnBrk="1" hangingPunct="1">
              <a:spcBef>
                <a:spcPts val="0"/>
              </a:spcBef>
              <a:spcAft>
                <a:spcPts val="12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Holy Spirit permanently indwells all Christians (John 14:16; Rom 8:9)</a:t>
            </a:r>
          </a:p>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Sprit indwelt Christians must first be removed prior to the Antichrist's advent</a:t>
            </a:r>
          </a:p>
        </p:txBody>
      </p:sp>
      <p:pic>
        <p:nvPicPr>
          <p:cNvPr id="3" name="Picture 8" descr="http://sergioarevalo.net/wp-content/uploads/2014/05/Holy_Spirit.jpg">
            <a:extLst>
              <a:ext uri="{FF2B5EF4-FFF2-40B4-BE49-F238E27FC236}">
                <a16:creationId xmlns:a16="http://schemas.microsoft.com/office/drawing/2014/main" id="{359B219F-1EAD-2D83-92DB-E318D65929A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51095" y="4495799"/>
            <a:ext cx="2289811" cy="201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366381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F9BC6AC-1898-A7D0-4F54-C25F8CF3CD9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8914" name="Rectangle 3"/>
          <p:cNvSpPr>
            <a:spLocks noChangeArrowheads="1"/>
          </p:cNvSpPr>
          <p:nvPr/>
        </p:nvSpPr>
        <p:spPr bwMode="auto">
          <a:xfrm>
            <a:off x="609600" y="1"/>
            <a:ext cx="109728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783" eaLnBrk="1" hangingPunct="1">
              <a:spcBef>
                <a:spcPts val="0"/>
              </a:spcBef>
              <a:spcAft>
                <a:spcPts val="9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mj-cs"/>
              </a:rPr>
              <a:t>John 14:16-17</a:t>
            </a:r>
          </a:p>
          <a:p>
            <a:pPr algn="just">
              <a:spcAft>
                <a:spcPts val="750"/>
              </a:spcAft>
            </a:pP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will ask the Father, and He will give you another Helper, that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may be with you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forever</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is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Spirit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truth, whom the world cannot receive, because it does not see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or know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know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because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abides with you and will be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you</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A60E0686-98F5-4674-BE21-385559D2CB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67966" y="3505200"/>
            <a:ext cx="1456068" cy="1371600"/>
          </a:xfrm>
          <a:prstGeom prst="rect">
            <a:avLst/>
          </a:prstGeom>
        </p:spPr>
      </p:pic>
    </p:spTree>
    <p:extLst>
      <p:ext uri="{BB962C8B-B14F-4D97-AF65-F5344CB8AC3E}">
        <p14:creationId xmlns:p14="http://schemas.microsoft.com/office/powerpoint/2010/main" val="251827047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4AE5F913-7CD4-42D8-B3E4-03D0CD378C90}"/>
              </a:ext>
            </a:extLst>
          </p:cNvPr>
          <p:cNvSpPr>
            <a:spLocks noGrp="1" noChangeArrowheads="1"/>
          </p:cNvSpPr>
          <p:nvPr>
            <p:ph type="title"/>
          </p:nvPr>
        </p:nvSpPr>
        <p:spPr>
          <a:xfrm>
            <a:off x="1524000" y="228600"/>
            <a:ext cx="9144000" cy="920931"/>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Restrainer Must First be Removed</a:t>
            </a:r>
          </a:p>
        </p:txBody>
      </p:sp>
      <p:sp>
        <p:nvSpPr>
          <p:cNvPr id="28675" name="Rectangle 3">
            <a:extLst>
              <a:ext uri="{FF2B5EF4-FFF2-40B4-BE49-F238E27FC236}">
                <a16:creationId xmlns:a16="http://schemas.microsoft.com/office/drawing/2014/main" id="{28A6AF4E-A997-4548-9FF4-1206A5C456BA}"/>
              </a:ext>
            </a:extLst>
          </p:cNvPr>
          <p:cNvSpPr>
            <a:spLocks noGrp="1" noChangeArrowheads="1"/>
          </p:cNvSpPr>
          <p:nvPr>
            <p:ph type="body" idx="1"/>
          </p:nvPr>
        </p:nvSpPr>
        <p:spPr>
          <a:xfrm>
            <a:off x="914400" y="1143003"/>
            <a:ext cx="10363200" cy="4023360"/>
          </a:xfrm>
        </p:spPr>
        <p:txBody>
          <a:bodyPr/>
          <a:lstStyle/>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Restrainer holds back the Antichrist (2 </a:t>
            </a:r>
            <a:r>
              <a:rPr lang="en-US" dirty="0" err="1">
                <a:effectLst>
                  <a:outerShdw blurRad="38100" dist="38100" dir="2700000" algn="tl">
                    <a:srgbClr val="000000">
                      <a:alpha val="43137"/>
                    </a:srgbClr>
                  </a:outerShdw>
                </a:effectLst>
                <a:cs typeface="Calibri" panose="020F0502020204030204" pitchFamily="34" charset="0"/>
              </a:rPr>
              <a:t>Thess</a:t>
            </a:r>
            <a:r>
              <a:rPr lang="en-US" dirty="0">
                <a:effectLst>
                  <a:outerShdw blurRad="38100" dist="38100" dir="2700000" algn="tl">
                    <a:srgbClr val="000000">
                      <a:alpha val="43137"/>
                    </a:srgbClr>
                  </a:outerShdw>
                </a:effectLst>
                <a:cs typeface="Calibri" panose="020F0502020204030204" pitchFamily="34" charset="0"/>
              </a:rPr>
              <a:t> 2:6-7)</a:t>
            </a:r>
          </a:p>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Restrainer = the omnipotent Holy Spirit (2 </a:t>
            </a:r>
            <a:r>
              <a:rPr lang="en-US" dirty="0" err="1">
                <a:effectLst>
                  <a:outerShdw blurRad="38100" dist="38100" dir="2700000" algn="tl">
                    <a:srgbClr val="000000">
                      <a:alpha val="43137"/>
                    </a:srgbClr>
                  </a:outerShdw>
                </a:effectLst>
                <a:cs typeface="Calibri" panose="020F0502020204030204" pitchFamily="34" charset="0"/>
              </a:rPr>
              <a:t>Thess</a:t>
            </a:r>
            <a:r>
              <a:rPr lang="en-US" dirty="0">
                <a:effectLst>
                  <a:outerShdw blurRad="38100" dist="38100" dir="2700000" algn="tl">
                    <a:srgbClr val="000000">
                      <a:alpha val="43137"/>
                    </a:srgbClr>
                  </a:outerShdw>
                </a:effectLst>
                <a:cs typeface="Calibri" panose="020F0502020204030204" pitchFamily="34" charset="0"/>
              </a:rPr>
              <a:t> 2:9)</a:t>
            </a:r>
          </a:p>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Holy Spirit permanently indwells all Christians (John 14:16; Rom 8:9)</a:t>
            </a:r>
          </a:p>
          <a:p>
            <a:pPr marL="457189" indent="-457189" eaLnBrk="1" hangingPunct="1">
              <a:spcBef>
                <a:spcPts val="0"/>
              </a:spcBef>
              <a:spcAft>
                <a:spcPts val="12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Sprit indwelt Christians must first be removed prior to the Antichrist's advent</a:t>
            </a:r>
          </a:p>
        </p:txBody>
      </p:sp>
      <p:pic>
        <p:nvPicPr>
          <p:cNvPr id="3" name="Picture 8" descr="http://sergioarevalo.net/wp-content/uploads/2014/05/Holy_Spirit.jpg">
            <a:extLst>
              <a:ext uri="{FF2B5EF4-FFF2-40B4-BE49-F238E27FC236}">
                <a16:creationId xmlns:a16="http://schemas.microsoft.com/office/drawing/2014/main" id="{359B219F-1EAD-2D83-92DB-E318D65929A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51095" y="4693920"/>
            <a:ext cx="2289811" cy="201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54856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itle 4">
            <a:extLst>
              <a:ext uri="{FF2B5EF4-FFF2-40B4-BE49-F238E27FC236}">
                <a16:creationId xmlns:a16="http://schemas.microsoft.com/office/drawing/2014/main" id="{5DD9A5ED-BA8D-466B-B9B6-70910476AB6D}"/>
              </a:ext>
            </a:extLst>
          </p:cNvPr>
          <p:cNvSpPr>
            <a:spLocks noGrp="1" noChangeArrowheads="1"/>
          </p:cNvSpPr>
          <p:nvPr>
            <p:ph type="title" idx="4294967295"/>
          </p:nvPr>
        </p:nvSpPr>
        <p:spPr>
          <a:xfrm>
            <a:off x="1524000" y="228600"/>
            <a:ext cx="9144000" cy="838200"/>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10 Reasons Favoring Physical Departure</a:t>
            </a:r>
          </a:p>
        </p:txBody>
      </p:sp>
      <p:sp>
        <p:nvSpPr>
          <p:cNvPr id="6" name="Content Placeholder 5">
            <a:extLst>
              <a:ext uri="{FF2B5EF4-FFF2-40B4-BE49-F238E27FC236}">
                <a16:creationId xmlns:a16="http://schemas.microsoft.com/office/drawing/2014/main" id="{A3AC0357-CCA9-4CDE-8031-D725E02B2140}"/>
              </a:ext>
            </a:extLst>
          </p:cNvPr>
          <p:cNvSpPr>
            <a:spLocks noGrp="1"/>
          </p:cNvSpPr>
          <p:nvPr>
            <p:ph idx="4294967295"/>
          </p:nvPr>
        </p:nvSpPr>
        <p:spPr>
          <a:xfrm>
            <a:off x="1638300" y="1371600"/>
            <a:ext cx="8915400" cy="3429000"/>
          </a:xfrm>
        </p:spPr>
        <p:txBody>
          <a:bodyPr/>
          <a:lstStyle/>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cs typeface="Calibri" panose="020F0502020204030204" pitchFamily="34" charset="0"/>
              </a:rPr>
              <a:t>Extended context favors physical departure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cs typeface="Calibri" panose="020F0502020204030204" pitchFamily="34" charset="0"/>
              </a:rPr>
              <a:t>Immediate context favors physical departure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2 Thess. 2:2 is a review course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Early Bible translations favor physical departure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Physical departure is held by credible scholars</a:t>
            </a:r>
          </a:p>
        </p:txBody>
      </p:sp>
      <p:pic>
        <p:nvPicPr>
          <p:cNvPr id="2" name="Picture 4">
            <a:extLst>
              <a:ext uri="{FF2B5EF4-FFF2-40B4-BE49-F238E27FC236}">
                <a16:creationId xmlns:a16="http://schemas.microsoft.com/office/drawing/2014/main" id="{7E7CD427-5053-577F-A0D8-143E20B1016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60041" y="4724400"/>
            <a:ext cx="1471919" cy="1828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920834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BB519B-FC7D-6CF7-F2C1-3FD301878D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9939" name="Rectangle 3"/>
          <p:cNvSpPr>
            <a:spLocks noGrp="1"/>
          </p:cNvSpPr>
          <p:nvPr>
            <p:ph type="body" sz="half" idx="2"/>
          </p:nvPr>
        </p:nvSpPr>
        <p:spPr>
          <a:xfrm>
            <a:off x="609600" y="0"/>
            <a:ext cx="10972800" cy="5105400"/>
          </a:xfrm>
        </p:spPr>
        <p:txBody>
          <a:bodyPr/>
          <a:lstStyle/>
          <a:p>
            <a:pPr marL="0" indent="0" algn="ctr" defTabSz="685783" eaLnBrk="1" hangingPunct="1">
              <a:spcBef>
                <a:spcPts val="0"/>
              </a:spcBef>
              <a:spcAft>
                <a:spcPts val="900"/>
              </a:spcAft>
              <a:buNone/>
              <a:defRPr/>
            </a:pPr>
            <a:r>
              <a:rPr lang="en-US" sz="4000" kern="1200" dirty="0">
                <a:solidFill>
                  <a:srgbClr val="00FFFF"/>
                </a:solidFill>
                <a:ea typeface="+mj-ea"/>
                <a:cs typeface="+mj-cs"/>
              </a:rPr>
              <a:t>1 Thessalonians 4:16-18</a:t>
            </a:r>
          </a:p>
          <a:p>
            <a:pPr marL="0" indent="0" algn="just">
              <a:spcBef>
                <a:spcPts val="0"/>
              </a:spcBef>
              <a:buNone/>
            </a:pP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Lord Himself will descend from heaven with a shout, with the voice of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archangel and with the trumpet of God, and the dead in Christ will rise first.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we who are alive and remain will be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caught up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harpazō</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together with them in the clouds to meet the Lord in the air, and so we shall always be with the Lord.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comfort one another with these words.</a:t>
            </a:r>
          </a:p>
        </p:txBody>
      </p:sp>
    </p:spTree>
    <p:extLst>
      <p:ext uri="{BB962C8B-B14F-4D97-AF65-F5344CB8AC3E}">
        <p14:creationId xmlns:p14="http://schemas.microsoft.com/office/powerpoint/2010/main" val="369462707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1BB4B03-61B5-06A8-34C4-93F88AC1D6F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609600" y="2"/>
            <a:ext cx="10972800" cy="2485296"/>
          </a:xfrm>
          <a:prstGeom prst="rect">
            <a:avLst/>
          </a:prstGeom>
        </p:spPr>
        <p:txBody>
          <a:bodyPr wrap="square">
            <a:spAutoFit/>
          </a:bodyPr>
          <a:lstStyle/>
          <a:p>
            <a:pPr algn="ctr" defTabSz="685783" eaLnBrk="1" hangingPunct="1">
              <a:spcBef>
                <a:spcPts val="0"/>
              </a:spcBef>
              <a:spcAft>
                <a:spcPts val="9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mj-cs"/>
              </a:rPr>
              <a:t>2 Thessalonians 2:3</a:t>
            </a:r>
          </a:p>
          <a:p>
            <a:pPr lvl="0" algn="just"/>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“Let no one in any way deceive you, for </a:t>
            </a:r>
            <a:r>
              <a:rPr lang="en-US" sz="36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will not come</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unless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apostasy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comes first, and the man of lawlessness is revealed, the son of destruction.”</a:t>
            </a:r>
          </a:p>
        </p:txBody>
      </p:sp>
      <p:pic>
        <p:nvPicPr>
          <p:cNvPr id="5" name="Picture 4">
            <a:extLst>
              <a:ext uri="{FF2B5EF4-FFF2-40B4-BE49-F238E27FC236}">
                <a16:creationId xmlns:a16="http://schemas.microsoft.com/office/drawing/2014/main" id="{4B81A8E9-54A0-4773-8616-95CCE27280F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60396" y="3048000"/>
            <a:ext cx="1471215" cy="1828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79737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803200-0048-FBEB-0151-D2DCAB6725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8914" name="Rectangle 3"/>
          <p:cNvSpPr>
            <a:spLocks noChangeArrowheads="1"/>
          </p:cNvSpPr>
          <p:nvPr/>
        </p:nvSpPr>
        <p:spPr bwMode="auto">
          <a:xfrm>
            <a:off x="609600" y="3"/>
            <a:ext cx="10972800"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783" eaLnBrk="1" hangingPunct="1">
              <a:spcBef>
                <a:spcPts val="0"/>
              </a:spcBef>
              <a:spcAft>
                <a:spcPts val="9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mj-cs"/>
              </a:rPr>
              <a:t>2 Thessalonians 2:5</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 you not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remember</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while I was still with you, I was telling you these things?” </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923FA2F4-1BCD-49A4-82C1-56449B65516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77791" y="2514600"/>
            <a:ext cx="1836418" cy="2286000"/>
          </a:xfrm>
          <a:prstGeom prst="rect">
            <a:avLst/>
          </a:prstGeom>
          <a:ln>
            <a:solidFill>
              <a:schemeClr val="tx1"/>
            </a:solidFill>
          </a:ln>
        </p:spPr>
      </p:pic>
    </p:spTree>
    <p:extLst>
      <p:ext uri="{BB962C8B-B14F-4D97-AF65-F5344CB8AC3E}">
        <p14:creationId xmlns:p14="http://schemas.microsoft.com/office/powerpoint/2010/main" val="261405776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F6998F8-BE02-B153-D20F-4E44CEC21B5D}"/>
            </a:ext>
          </a:extLst>
        </p:cNvPr>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E54E15F8-A4E4-84CF-97D6-B69B44CD8C0B}"/>
              </a:ext>
            </a:extLst>
          </p:cNvPr>
          <p:cNvGraphicFramePr>
            <a:graphicFrameLocks noGrp="1"/>
          </p:cNvGraphicFramePr>
          <p:nvPr/>
        </p:nvGraphicFramePr>
        <p:xfrm>
          <a:off x="1981200" y="502920"/>
          <a:ext cx="8229600" cy="5852160"/>
        </p:xfrm>
        <a:graphic>
          <a:graphicData uri="http://schemas.openxmlformats.org/drawingml/2006/table">
            <a:tbl>
              <a:tblPr firstRow="1" bandRow="1">
                <a:tableStyleId>{073A0DAA-6AF3-43AB-8588-CEC1D06C72B9}</a:tableStyleId>
              </a:tblPr>
              <a:tblGrid>
                <a:gridCol w="4114800">
                  <a:extLst>
                    <a:ext uri="{9D8B030D-6E8A-4147-A177-3AD203B41FA5}">
                      <a16:colId xmlns:a16="http://schemas.microsoft.com/office/drawing/2014/main" val="1380849122"/>
                    </a:ext>
                  </a:extLst>
                </a:gridCol>
                <a:gridCol w="4114800">
                  <a:extLst>
                    <a:ext uri="{9D8B030D-6E8A-4147-A177-3AD203B41FA5}">
                      <a16:colId xmlns:a16="http://schemas.microsoft.com/office/drawing/2014/main" val="2171604778"/>
                    </a:ext>
                  </a:extLst>
                </a:gridCol>
              </a:tblGrid>
              <a:tr h="731520">
                <a:tc gridSpan="2">
                  <a:txBody>
                    <a:bodyPr/>
                    <a:lstStyle/>
                    <a:p>
                      <a:pPr algn="ct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Paul’s Various Rapture Terms</a:t>
                      </a:r>
                      <a:endParaRPr lang="en-US" dirty="0"/>
                    </a:p>
                  </a:txBody>
                  <a:tcPr anchor="ctr"/>
                </a:tc>
                <a:tc hMerge="1">
                  <a:txBody>
                    <a:bodyPr/>
                    <a:lstStyle/>
                    <a:p>
                      <a:endParaRPr lang="en-US" dirty="0"/>
                    </a:p>
                  </a:txBody>
                  <a:tcPr/>
                </a:tc>
                <a:extLst>
                  <a:ext uri="{0D108BD9-81ED-4DB2-BD59-A6C34878D82A}">
                    <a16:rowId xmlns:a16="http://schemas.microsoft.com/office/drawing/2014/main" val="1239235635"/>
                  </a:ext>
                </a:extLst>
              </a:tr>
              <a:tr h="731520">
                <a:tc>
                  <a:txBody>
                    <a:bodyPr/>
                    <a:lstStyle/>
                    <a:p>
                      <a:pPr marL="457189" indent="-457189" algn="ctr" eaLnBrk="1" hangingPunct="1">
                        <a:spcBef>
                          <a:spcPts val="0"/>
                        </a:spcBef>
                        <a:spcAft>
                          <a:spcPts val="1800"/>
                        </a:spcAft>
                        <a:defRPr/>
                      </a:pPr>
                      <a:r>
                        <a:rPr lang="en-US" sz="2800" b="1" i="1" dirty="0">
                          <a:effectLst/>
                          <a:latin typeface="Calibri" panose="020F0502020204030204" pitchFamily="34" charset="0"/>
                          <a:cs typeface="Calibri" panose="020F0502020204030204" pitchFamily="34" charset="0"/>
                        </a:rPr>
                        <a:t>parousia</a:t>
                      </a:r>
                      <a:endParaRPr lang="en-US" sz="2800" b="1" dirty="0">
                        <a:effectLst/>
                        <a:latin typeface="Calibri" panose="020F0502020204030204" pitchFamily="34" charset="0"/>
                        <a:cs typeface="Calibri" panose="020F0502020204030204" pitchFamily="34" charset="0"/>
                      </a:endParaRPr>
                    </a:p>
                  </a:txBody>
                  <a:tcPr anchor="ctr"/>
                </a:tc>
                <a:tc>
                  <a:txBody>
                    <a:bodyPr/>
                    <a:lstStyle/>
                    <a:p>
                      <a:pPr algn="ctr"/>
                      <a:r>
                        <a:rPr lang="en-US" sz="2800" b="1" dirty="0">
                          <a:effectLst/>
                          <a:latin typeface="Calibri" panose="020F0502020204030204" pitchFamily="34" charset="0"/>
                          <a:cs typeface="Calibri" panose="020F0502020204030204" pitchFamily="34" charset="0"/>
                        </a:rPr>
                        <a:t>2 Thess. 2:1</a:t>
                      </a:r>
                      <a:endParaRPr lang="en-US" sz="2800" b="1" dirty="0"/>
                    </a:p>
                  </a:txBody>
                  <a:tcPr anchor="ctr"/>
                </a:tc>
                <a:extLst>
                  <a:ext uri="{0D108BD9-81ED-4DB2-BD59-A6C34878D82A}">
                    <a16:rowId xmlns:a16="http://schemas.microsoft.com/office/drawing/2014/main" val="1760694516"/>
                  </a:ext>
                </a:extLst>
              </a:tr>
              <a:tr h="731520">
                <a:tc>
                  <a:txBody>
                    <a:bodyPr/>
                    <a:lstStyle/>
                    <a:p>
                      <a:pPr marL="457189" indent="-457189" algn="ctr" eaLnBrk="1" hangingPunct="1">
                        <a:spcBef>
                          <a:spcPts val="0"/>
                        </a:spcBef>
                        <a:spcAft>
                          <a:spcPts val="1800"/>
                        </a:spcAft>
                        <a:defRPr/>
                      </a:pPr>
                      <a:r>
                        <a:rPr lang="en-US" sz="2800" b="1" i="1" dirty="0" err="1">
                          <a:effectLst/>
                          <a:latin typeface="Calibri" panose="020F0502020204030204" pitchFamily="34" charset="0"/>
                          <a:cs typeface="Calibri" panose="020F0502020204030204" pitchFamily="34" charset="0"/>
                        </a:rPr>
                        <a:t>episynagōgē</a:t>
                      </a:r>
                      <a:endParaRPr lang="en-US" sz="2800" b="1" dirty="0">
                        <a:effectLst/>
                        <a:latin typeface="Calibri" panose="020F0502020204030204" pitchFamily="34" charset="0"/>
                        <a:cs typeface="Calibri" panose="020F0502020204030204" pitchFamily="34" charset="0"/>
                      </a:endParaRPr>
                    </a:p>
                  </a:txBody>
                  <a:tcPr anchor="ctr"/>
                </a:tc>
                <a:tc>
                  <a:txBody>
                    <a:bodyPr/>
                    <a:lstStyle/>
                    <a:p>
                      <a:pPr algn="ctr"/>
                      <a:r>
                        <a:rPr lang="en-US" sz="2800" b="1" dirty="0">
                          <a:effectLst/>
                          <a:latin typeface="Calibri" panose="020F0502020204030204" pitchFamily="34" charset="0"/>
                          <a:cs typeface="Calibri" panose="020F0502020204030204" pitchFamily="34" charset="0"/>
                        </a:rPr>
                        <a:t>2 Thess. 2:1</a:t>
                      </a:r>
                      <a:endParaRPr lang="en-US" sz="2800" b="1" dirty="0"/>
                    </a:p>
                  </a:txBody>
                  <a:tcPr anchor="ctr"/>
                </a:tc>
                <a:extLst>
                  <a:ext uri="{0D108BD9-81ED-4DB2-BD59-A6C34878D82A}">
                    <a16:rowId xmlns:a16="http://schemas.microsoft.com/office/drawing/2014/main" val="2219576520"/>
                  </a:ext>
                </a:extLst>
              </a:tr>
              <a:tr h="731520">
                <a:tc>
                  <a:txBody>
                    <a:bodyPr/>
                    <a:lstStyle/>
                    <a:p>
                      <a:pPr marL="457189" indent="-457189" algn="ctr" eaLnBrk="1" hangingPunct="1">
                        <a:spcBef>
                          <a:spcPts val="0"/>
                        </a:spcBef>
                        <a:spcAft>
                          <a:spcPts val="1800"/>
                        </a:spcAft>
                        <a:defRPr/>
                      </a:pPr>
                      <a:r>
                        <a:rPr lang="en-US" sz="2800" b="1" i="1" dirty="0" err="1">
                          <a:effectLst/>
                          <a:latin typeface="Calibri" panose="020F0502020204030204" pitchFamily="34" charset="0"/>
                          <a:cs typeface="Calibri" panose="020F0502020204030204" pitchFamily="34" charset="0"/>
                        </a:rPr>
                        <a:t>apokalypsis</a:t>
                      </a:r>
                      <a:endParaRPr lang="en-US" sz="2800" b="1" dirty="0">
                        <a:effectLst/>
                        <a:latin typeface="Calibri" panose="020F0502020204030204" pitchFamily="34" charset="0"/>
                        <a:cs typeface="Calibri" panose="020F0502020204030204" pitchFamily="34" charset="0"/>
                      </a:endParaRPr>
                    </a:p>
                  </a:txBody>
                  <a:tcPr anchor="ctr"/>
                </a:tc>
                <a:tc>
                  <a:txBody>
                    <a:bodyPr/>
                    <a:lstStyle/>
                    <a:p>
                      <a:pPr algn="ctr"/>
                      <a:r>
                        <a:rPr lang="en-US" sz="2800" b="1" dirty="0">
                          <a:effectLst/>
                          <a:latin typeface="Calibri" panose="020F0502020204030204" pitchFamily="34" charset="0"/>
                          <a:cs typeface="Calibri" panose="020F0502020204030204" pitchFamily="34" charset="0"/>
                        </a:rPr>
                        <a:t>1 Cor. 1:7</a:t>
                      </a:r>
                      <a:endParaRPr lang="en-US" sz="2800" b="1" dirty="0"/>
                    </a:p>
                  </a:txBody>
                  <a:tcPr anchor="ctr"/>
                </a:tc>
                <a:extLst>
                  <a:ext uri="{0D108BD9-81ED-4DB2-BD59-A6C34878D82A}">
                    <a16:rowId xmlns:a16="http://schemas.microsoft.com/office/drawing/2014/main" val="2761719373"/>
                  </a:ext>
                </a:extLst>
              </a:tr>
              <a:tr h="731520">
                <a:tc>
                  <a:txBody>
                    <a:bodyPr/>
                    <a:lstStyle/>
                    <a:p>
                      <a:pPr marL="457189" indent="-457189" algn="ctr" eaLnBrk="1" hangingPunct="1">
                        <a:spcBef>
                          <a:spcPts val="0"/>
                        </a:spcBef>
                        <a:spcAft>
                          <a:spcPts val="1800"/>
                        </a:spcAft>
                        <a:defRPr/>
                      </a:pPr>
                      <a:r>
                        <a:rPr lang="en-US" sz="2800" b="1" i="1" dirty="0" err="1">
                          <a:effectLst/>
                          <a:latin typeface="Calibri" panose="020F0502020204030204" pitchFamily="34" charset="0"/>
                          <a:cs typeface="Calibri" panose="020F0502020204030204" pitchFamily="34" charset="0"/>
                        </a:rPr>
                        <a:t>epiphaneia</a:t>
                      </a:r>
                      <a:endParaRPr lang="en-US" sz="2800" b="1" dirty="0">
                        <a:effectLst/>
                        <a:latin typeface="Calibri" panose="020F0502020204030204" pitchFamily="34" charset="0"/>
                        <a:cs typeface="Calibri" panose="020F0502020204030204" pitchFamily="34" charset="0"/>
                      </a:endParaRPr>
                    </a:p>
                  </a:txBody>
                  <a:tcPr anchor="ctr"/>
                </a:tc>
                <a:tc>
                  <a:txBody>
                    <a:bodyPr/>
                    <a:lstStyle/>
                    <a:p>
                      <a:pPr algn="ctr"/>
                      <a:r>
                        <a:rPr lang="en-US" sz="2800" b="1" dirty="0">
                          <a:effectLst/>
                          <a:latin typeface="Calibri" panose="020F0502020204030204" pitchFamily="34" charset="0"/>
                          <a:cs typeface="Calibri" panose="020F0502020204030204" pitchFamily="34" charset="0"/>
                        </a:rPr>
                        <a:t>Titus 2:13</a:t>
                      </a:r>
                      <a:endParaRPr lang="en-US" sz="2800" b="1" dirty="0"/>
                    </a:p>
                  </a:txBody>
                  <a:tcPr anchor="ctr"/>
                </a:tc>
                <a:extLst>
                  <a:ext uri="{0D108BD9-81ED-4DB2-BD59-A6C34878D82A}">
                    <a16:rowId xmlns:a16="http://schemas.microsoft.com/office/drawing/2014/main" val="2052818359"/>
                  </a:ext>
                </a:extLst>
              </a:tr>
              <a:tr h="731520">
                <a:tc>
                  <a:txBody>
                    <a:bodyPr/>
                    <a:lstStyle/>
                    <a:p>
                      <a:pPr marL="457189" indent="-457189" algn="ctr" eaLnBrk="1" hangingPunct="1">
                        <a:spcBef>
                          <a:spcPts val="0"/>
                        </a:spcBef>
                        <a:spcAft>
                          <a:spcPts val="1800"/>
                        </a:spcAft>
                        <a:defRPr/>
                      </a:pPr>
                      <a:r>
                        <a:rPr lang="en-US" sz="2800" b="1" i="1" dirty="0" err="1">
                          <a:effectLst/>
                          <a:latin typeface="Calibri" panose="020F0502020204030204" pitchFamily="34" charset="0"/>
                          <a:cs typeface="Calibri" panose="020F0502020204030204" pitchFamily="34" charset="0"/>
                        </a:rPr>
                        <a:t>rhyomai</a:t>
                      </a:r>
                      <a:endParaRPr lang="en-US" sz="2800" b="1" dirty="0">
                        <a:effectLst/>
                        <a:latin typeface="Calibri" panose="020F0502020204030204" pitchFamily="34" charset="0"/>
                        <a:cs typeface="Calibri" panose="020F0502020204030204" pitchFamily="34" charset="0"/>
                      </a:endParaRPr>
                    </a:p>
                  </a:txBody>
                  <a:tcPr anchor="ctr"/>
                </a:tc>
                <a:tc>
                  <a:txBody>
                    <a:bodyPr/>
                    <a:lstStyle/>
                    <a:p>
                      <a:pPr algn="ctr"/>
                      <a:r>
                        <a:rPr lang="en-US" sz="2800" b="1" dirty="0">
                          <a:effectLst/>
                          <a:latin typeface="Calibri" panose="020F0502020204030204" pitchFamily="34" charset="0"/>
                          <a:cs typeface="Calibri" panose="020F0502020204030204" pitchFamily="34" charset="0"/>
                        </a:rPr>
                        <a:t>1 Thess. 1:10</a:t>
                      </a:r>
                      <a:endParaRPr lang="en-US" sz="2800" b="1" dirty="0"/>
                    </a:p>
                  </a:txBody>
                  <a:tcPr anchor="ctr"/>
                </a:tc>
                <a:extLst>
                  <a:ext uri="{0D108BD9-81ED-4DB2-BD59-A6C34878D82A}">
                    <a16:rowId xmlns:a16="http://schemas.microsoft.com/office/drawing/2014/main" val="1503851759"/>
                  </a:ext>
                </a:extLst>
              </a:tr>
              <a:tr h="731520">
                <a:tc>
                  <a:txBody>
                    <a:bodyPr/>
                    <a:lstStyle/>
                    <a:p>
                      <a:pPr marL="457189" indent="-457189" algn="ctr" eaLnBrk="1" hangingPunct="1">
                        <a:spcBef>
                          <a:spcPts val="0"/>
                        </a:spcBef>
                        <a:spcAft>
                          <a:spcPts val="1800"/>
                        </a:spcAft>
                        <a:defRPr/>
                      </a:pPr>
                      <a:r>
                        <a:rPr lang="en-US" sz="2800" b="1" i="1" dirty="0" err="1">
                          <a:effectLst/>
                          <a:latin typeface="Calibri" panose="020F0502020204030204" pitchFamily="34" charset="0"/>
                          <a:cs typeface="Calibri" panose="020F0502020204030204" pitchFamily="34" charset="0"/>
                        </a:rPr>
                        <a:t>harpazō</a:t>
                      </a:r>
                      <a:endParaRPr lang="en-US" sz="2800" b="1" dirty="0">
                        <a:effectLst/>
                        <a:latin typeface="Calibri" panose="020F0502020204030204" pitchFamily="34" charset="0"/>
                        <a:cs typeface="Calibri" panose="020F0502020204030204" pitchFamily="34" charset="0"/>
                      </a:endParaRPr>
                    </a:p>
                  </a:txBody>
                  <a:tcPr anchor="ctr"/>
                </a:tc>
                <a:tc>
                  <a:txBody>
                    <a:bodyPr/>
                    <a:lstStyle/>
                    <a:p>
                      <a:pPr algn="ctr"/>
                      <a:r>
                        <a:rPr lang="en-US" sz="2800" b="1" dirty="0">
                          <a:effectLst/>
                          <a:latin typeface="Calibri" panose="020F0502020204030204" pitchFamily="34" charset="0"/>
                          <a:cs typeface="Calibri" panose="020F0502020204030204" pitchFamily="34" charset="0"/>
                        </a:rPr>
                        <a:t>1 Thess. 4:17</a:t>
                      </a:r>
                      <a:endParaRPr lang="en-US" sz="2800" b="1" dirty="0"/>
                    </a:p>
                  </a:txBody>
                  <a:tcPr anchor="ctr"/>
                </a:tc>
                <a:extLst>
                  <a:ext uri="{0D108BD9-81ED-4DB2-BD59-A6C34878D82A}">
                    <a16:rowId xmlns:a16="http://schemas.microsoft.com/office/drawing/2014/main" val="2922670412"/>
                  </a:ext>
                </a:extLst>
              </a:tr>
              <a:tr h="731520">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2800" b="1" i="1" dirty="0">
                          <a:effectLst/>
                          <a:latin typeface="Calibri" panose="020F0502020204030204" pitchFamily="34" charset="0"/>
                          <a:cs typeface="Calibri" panose="020F0502020204030204" pitchFamily="34" charset="0"/>
                        </a:rPr>
                        <a:t>apostasia</a:t>
                      </a:r>
                      <a:endParaRPr lang="en-US" sz="2800" b="1" dirty="0"/>
                    </a:p>
                  </a:txBody>
                  <a:tcPr anchor="ctr"/>
                </a:tc>
                <a:tc>
                  <a:txBody>
                    <a:bodyPr/>
                    <a:lstStyle/>
                    <a:p>
                      <a:pPr algn="ctr"/>
                      <a:r>
                        <a:rPr lang="en-US" sz="2800" b="1" dirty="0">
                          <a:effectLst/>
                          <a:latin typeface="Calibri" panose="020F0502020204030204" pitchFamily="34" charset="0"/>
                          <a:cs typeface="Calibri" panose="020F0502020204030204" pitchFamily="34" charset="0"/>
                        </a:rPr>
                        <a:t>2 Thess. 2:3a</a:t>
                      </a:r>
                      <a:endParaRPr lang="en-US" sz="2800" b="1" dirty="0"/>
                    </a:p>
                  </a:txBody>
                  <a:tcPr anchor="ctr"/>
                </a:tc>
                <a:extLst>
                  <a:ext uri="{0D108BD9-81ED-4DB2-BD59-A6C34878D82A}">
                    <a16:rowId xmlns:a16="http://schemas.microsoft.com/office/drawing/2014/main" val="3089917511"/>
                  </a:ext>
                </a:extLst>
              </a:tr>
            </a:tbl>
          </a:graphicData>
        </a:graphic>
      </p:graphicFrame>
      <p:pic>
        <p:nvPicPr>
          <p:cNvPr id="41989" name="Picture 4">
            <a:extLst>
              <a:ext uri="{FF2B5EF4-FFF2-40B4-BE49-F238E27FC236}">
                <a16:creationId xmlns:a16="http://schemas.microsoft.com/office/drawing/2014/main" id="{FAEED823-6111-DE39-6CC2-7EDE6EED631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60021" y="2895600"/>
            <a:ext cx="147196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057445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itle 4">
            <a:extLst>
              <a:ext uri="{FF2B5EF4-FFF2-40B4-BE49-F238E27FC236}">
                <a16:creationId xmlns:a16="http://schemas.microsoft.com/office/drawing/2014/main" id="{5DD9A5ED-BA8D-466B-B9B6-70910476AB6D}"/>
              </a:ext>
            </a:extLst>
          </p:cNvPr>
          <p:cNvSpPr>
            <a:spLocks noGrp="1" noChangeArrowheads="1"/>
          </p:cNvSpPr>
          <p:nvPr>
            <p:ph type="title" idx="4294967295"/>
          </p:nvPr>
        </p:nvSpPr>
        <p:spPr>
          <a:xfrm>
            <a:off x="1524000" y="228600"/>
            <a:ext cx="9144000" cy="838200"/>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10 Reasons Favoring Physical Departure</a:t>
            </a:r>
          </a:p>
        </p:txBody>
      </p:sp>
      <p:sp>
        <p:nvSpPr>
          <p:cNvPr id="6" name="Content Placeholder 5">
            <a:extLst>
              <a:ext uri="{FF2B5EF4-FFF2-40B4-BE49-F238E27FC236}">
                <a16:creationId xmlns:a16="http://schemas.microsoft.com/office/drawing/2014/main" id="{A3AC0357-CCA9-4CDE-8031-D725E02B2140}"/>
              </a:ext>
            </a:extLst>
          </p:cNvPr>
          <p:cNvSpPr>
            <a:spLocks noGrp="1"/>
          </p:cNvSpPr>
          <p:nvPr>
            <p:ph idx="4294967295"/>
          </p:nvPr>
        </p:nvSpPr>
        <p:spPr>
          <a:xfrm>
            <a:off x="1638300" y="1371600"/>
            <a:ext cx="9029700" cy="3429000"/>
          </a:xfrm>
        </p:spPr>
        <p:txBody>
          <a:bodyPr/>
          <a:lstStyle/>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cs typeface="Calibri" panose="020F0502020204030204" pitchFamily="34" charset="0"/>
              </a:rPr>
              <a:t>Extended context favors physical departure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cs typeface="Calibri" panose="020F0502020204030204" pitchFamily="34" charset="0"/>
              </a:rPr>
              <a:t>Immediate context favors physical departure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dirty="0">
                <a:effectLst>
                  <a:outerShdw blurRad="38100" dist="38100" dir="2700000" algn="tl">
                    <a:srgbClr val="000000">
                      <a:alpha val="43137"/>
                    </a:srgbClr>
                  </a:outerShdw>
                </a:effectLst>
                <a:cs typeface="Calibri" panose="020F0502020204030204" pitchFamily="34" charset="0"/>
              </a:rPr>
              <a:t>2 Thess. 2:2 is a review course</a:t>
            </a:r>
          </a:p>
          <a:p>
            <a:pPr marL="687388" indent="-687388">
              <a:spcBef>
                <a:spcPts val="0"/>
              </a:spcBef>
              <a:spcAft>
                <a:spcPts val="1200"/>
              </a:spcAft>
              <a:buSzPct val="100000"/>
              <a:buFont typeface="+mj-lt"/>
              <a:buAutoNum type="arabicPeriod" startAt="6"/>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Early Bible translations favor physical departure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Physical departure is held by credible scholars</a:t>
            </a:r>
          </a:p>
        </p:txBody>
      </p:sp>
      <p:pic>
        <p:nvPicPr>
          <p:cNvPr id="2" name="Picture 4">
            <a:extLst>
              <a:ext uri="{FF2B5EF4-FFF2-40B4-BE49-F238E27FC236}">
                <a16:creationId xmlns:a16="http://schemas.microsoft.com/office/drawing/2014/main" id="{7E7CD427-5053-577F-A0D8-143E20B1016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60041" y="4724400"/>
            <a:ext cx="1471919" cy="1828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4419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VIOUS_ACTIVE_SLIDE" val="2501"/>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16419</TotalTime>
  <Words>6694</Words>
  <Application>Microsoft Office PowerPoint</Application>
  <PresentationFormat>Widescreen</PresentationFormat>
  <Paragraphs>566</Paragraphs>
  <Slides>130</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130</vt:i4>
      </vt:variant>
    </vt:vector>
  </HeadingPairs>
  <TitlesOfParts>
    <vt:vector size="136" baseType="lpstr">
      <vt:lpstr>Arial</vt:lpstr>
      <vt:lpstr>Calibri</vt:lpstr>
      <vt:lpstr>system-ui</vt:lpstr>
      <vt:lpstr>Times New Roman</vt:lpstr>
      <vt:lpstr>Wingdings</vt:lpstr>
      <vt:lpstr>Azure</vt:lpstr>
      <vt:lpstr>PowerPoint Presentation</vt:lpstr>
      <vt:lpstr>PowerPoint Presentation</vt:lpstr>
      <vt:lpstr>PowerPoint Presentation</vt:lpstr>
      <vt:lpstr>PowerPoint Presentation</vt:lpstr>
      <vt:lpstr>PowerPoint Presentation</vt:lpstr>
      <vt:lpstr>PowerPoint Presentation</vt:lpstr>
      <vt:lpstr>2 Thessalonians 2:1-12</vt:lpstr>
      <vt:lpstr>PowerPoint Presentation</vt:lpstr>
      <vt:lpstr>Apostasy? (2:3a)</vt:lpstr>
      <vt:lpstr>Apostasy? (2:3a)</vt:lpstr>
      <vt:lpstr>PowerPoint Presentation</vt:lpstr>
      <vt:lpstr>PowerPoint Presentation</vt:lpstr>
      <vt:lpstr>2 Thessalonians 2:3a Why Physical Departure?</vt:lpstr>
      <vt:lpstr>2 Thessalonians 2:3a Why Physical Departure?</vt:lpstr>
      <vt:lpstr>Spiritual Departure Options</vt:lpstr>
      <vt:lpstr>Spiritual Departure Options</vt:lpstr>
      <vt:lpstr>PowerPoint Presentation</vt:lpstr>
      <vt:lpstr>PowerPoint Presentation</vt:lpstr>
      <vt:lpstr>Spiritual Departure Options</vt:lpstr>
      <vt:lpstr>PowerPoint Presentation</vt:lpstr>
      <vt:lpstr>PowerPoint Presentation</vt:lpstr>
      <vt:lpstr>Spiritual Departure Options</vt:lpstr>
      <vt:lpstr>PowerPoint Presentation</vt:lpstr>
      <vt:lpstr>PowerPoint Presentation</vt:lpstr>
      <vt:lpstr>PowerPoint Presentation</vt:lpstr>
      <vt:lpstr>2 Thessalonians 2:3a Why Physical Departure?</vt:lpstr>
      <vt:lpstr>10 Reasons Favoring Physical Departure</vt:lpstr>
      <vt:lpstr>PowerPoint Presentation</vt:lpstr>
      <vt:lpstr>PowerPoint Presentation</vt:lpstr>
      <vt:lpstr>PowerPoint Presentation</vt:lpstr>
      <vt:lpstr>PowerPoint Presentation</vt:lpstr>
      <vt:lpstr>PowerPoint Presentation</vt:lpstr>
      <vt:lpstr>10 Reasons Favoring Physical Departure</vt:lpstr>
      <vt:lpstr>PowerPoint Presentation</vt:lpstr>
      <vt:lpstr>Unique Characteristics of 1-2 Thessalonians</vt:lpstr>
      <vt:lpstr>PowerPoint Presentation</vt:lpstr>
      <vt:lpstr>PowerPoint Presentation</vt:lpstr>
      <vt:lpstr>10 Reasons Favoring Physical Departure</vt:lpstr>
      <vt:lpstr>PowerPoint Presentation</vt:lpstr>
      <vt:lpstr>PowerPoint Presentation</vt:lpstr>
      <vt:lpstr>PowerPoint Presentation</vt:lpstr>
      <vt:lpstr>1st Six Seals (Revelation 6)</vt:lpstr>
      <vt:lpstr>PowerPoint Presentation</vt:lpstr>
      <vt:lpstr>PowerPoint Presentation</vt:lpstr>
      <vt:lpstr>PowerPoint Presentation</vt:lpstr>
      <vt:lpstr>Instantaneous  (1 Cor 15:52)</vt:lpstr>
      <vt:lpstr>PowerPoint Presentation</vt:lpstr>
      <vt:lpstr>PowerPoint Presentation</vt:lpstr>
      <vt:lpstr>PowerPoint Presentation</vt:lpstr>
      <vt:lpstr>PowerPoint Presentation</vt:lpstr>
      <vt:lpstr>10 Reasons Favoring Physical Departure</vt:lpstr>
      <vt:lpstr>PowerPoint Presentation</vt:lpstr>
      <vt:lpstr>PowerPoint Presentation</vt:lpstr>
      <vt:lpstr>PowerPoint Presentation</vt:lpstr>
      <vt:lpstr>PowerPoint Presentation</vt:lpstr>
      <vt:lpstr>PowerPoint Presentation</vt:lpstr>
      <vt:lpstr>Definition of “Apostasy”</vt:lpstr>
      <vt:lpstr>Entries for Apostasia in Liddell &amp; Scott</vt:lpstr>
      <vt:lpstr>PowerPoint Presentation</vt:lpstr>
      <vt:lpstr>Entries for Apostasia in Lampe’s A Patristic Greek Lexicon</vt:lpstr>
      <vt:lpstr>PowerPoint Presentation</vt:lpstr>
      <vt:lpstr>2 Chronicles 29:19 (LXX)</vt:lpstr>
      <vt:lpstr>2 Chronicles 28:24 (LXX)</vt:lpstr>
      <vt:lpstr>10 Reasons Favoring Physical Departure</vt:lpstr>
      <vt:lpstr>PowerPoint Presentation</vt:lpstr>
      <vt:lpstr>New Testament Meanings of Aphistēmi</vt:lpstr>
      <vt:lpstr>New Testament Meanings of Aphistēmi</vt:lpstr>
      <vt:lpstr>PowerPoint Presentation</vt:lpstr>
      <vt:lpstr>PowerPoint Presentation</vt:lpstr>
      <vt:lpstr>New Testament Meanings of Aphistēmi</vt:lpstr>
      <vt:lpstr>PowerPoint Presentation</vt:lpstr>
      <vt:lpstr>10 Reasons Favoring Physical Departure</vt:lpstr>
      <vt:lpstr>Unique Characteristics of 1-2 Thessalonians</vt:lpstr>
      <vt:lpstr>PowerPoint Presentation</vt:lpstr>
      <vt:lpstr>PowerPoint Presentation</vt:lpstr>
      <vt:lpstr>10 Reasons Favoring Physical Departure</vt:lpstr>
      <vt:lpstr>PowerPoint Presentation</vt:lpstr>
      <vt:lpstr>2 Thessalonians 2:1-12</vt:lpstr>
      <vt:lpstr>PowerPoint Presentation</vt:lpstr>
      <vt:lpstr>Restrainer? (2:6-7)</vt:lpstr>
      <vt:lpstr>PowerPoint Presentation</vt:lpstr>
      <vt:lpstr>3 Reasons Why the Restrainer is the Holy Spirit  (2 Thessalonians 2:6-7)</vt:lpstr>
      <vt:lpstr>PowerPoint Presentation</vt:lpstr>
      <vt:lpstr>3 Reasons Why the Restrainer is the Holy Spirit  (2 Thessalonians 2:6-7)</vt:lpstr>
      <vt:lpstr>PowerPoint Presentation</vt:lpstr>
      <vt:lpstr>PowerPoint Presentation</vt:lpstr>
      <vt:lpstr>3 Reasons Why the Restrainer is the Holy Spirit  (2 Thessalonians 2:6-7)</vt:lpstr>
      <vt:lpstr>PowerPoint Presentation</vt:lpstr>
      <vt:lpstr>PowerPoint Presentation</vt:lpstr>
      <vt:lpstr>Restrainer Must First be Removed</vt:lpstr>
      <vt:lpstr>Restrainer Must First be Removed</vt:lpstr>
      <vt:lpstr>PowerPoint Presentation</vt:lpstr>
      <vt:lpstr>Restrainer Must First be Removed</vt:lpstr>
      <vt:lpstr>10 Reasons Favoring Physical Departure</vt:lpstr>
      <vt:lpstr>PowerPoint Presentation</vt:lpstr>
      <vt:lpstr>PowerPoint Presentation</vt:lpstr>
      <vt:lpstr>PowerPoint Presentation</vt:lpstr>
      <vt:lpstr>PowerPoint Presentation</vt:lpstr>
      <vt:lpstr>10 Reasons Favoring Physical Departure</vt:lpstr>
      <vt:lpstr>PowerPoint Presentation</vt:lpstr>
      <vt:lpstr>PowerPoint Presentation</vt:lpstr>
      <vt:lpstr>PowerPoint Presentation</vt:lpstr>
      <vt:lpstr>PowerPoint Presentation</vt:lpstr>
      <vt:lpstr>PowerPoint Presentation</vt:lpstr>
      <vt:lpstr>NKJV, NIV, RSV, ASV, JB, NASB</vt:lpstr>
      <vt:lpstr>PowerPoint Presentation</vt:lpstr>
      <vt:lpstr>10 Reasons Favoring Physical Departure</vt:lpstr>
      <vt:lpstr>PowerPoint Presentation</vt:lpstr>
      <vt:lpstr>2 Thessalonians 2:3a Why Physical Departure?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Thessalonians 2:3a Why Physical Departure?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PTSG 2024 - Apostasy or Rapture 2 Thessalonians 23A</dc:title>
  <dc:subject>PTSG 2024 - Apostasy or Rapture 2 Thessalonians 23A</dc:subject>
  <dc:creator>A. Woods</dc:creator>
  <dc:description>Modified by Jim McGowan</dc:description>
  <cp:lastModifiedBy>Jim McGowan</cp:lastModifiedBy>
  <cp:revision>1850</cp:revision>
  <cp:lastPrinted>2011-06-25T18:12:52Z</cp:lastPrinted>
  <dcterms:created xsi:type="dcterms:W3CDTF">2009-03-17T12:21:13Z</dcterms:created>
  <dcterms:modified xsi:type="dcterms:W3CDTF">2024-12-02T13:49:58Z</dcterms:modified>
</cp:coreProperties>
</file>